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aveSubsetFonts="1" autoCompressPictures="0">
  <p:sldMasterIdLst>
    <p:sldMasterId id="2147483672" r:id="rId1"/>
  </p:sldMasterIdLst>
  <p:notesMasterIdLst>
    <p:notesMasterId r:id="rId56"/>
  </p:notesMasterIdLst>
  <p:handoutMasterIdLst>
    <p:handoutMasterId r:id="rId57"/>
  </p:handoutMasterIdLst>
  <p:sldIdLst>
    <p:sldId id="389" r:id="rId2"/>
    <p:sldId id="390" r:id="rId3"/>
    <p:sldId id="287" r:id="rId4"/>
    <p:sldId id="289" r:id="rId5"/>
    <p:sldId id="301" r:id="rId6"/>
    <p:sldId id="302" r:id="rId7"/>
    <p:sldId id="305" r:id="rId8"/>
    <p:sldId id="306" r:id="rId9"/>
    <p:sldId id="307" r:id="rId10"/>
    <p:sldId id="308" r:id="rId11"/>
    <p:sldId id="310" r:id="rId12"/>
    <p:sldId id="312" r:id="rId13"/>
    <p:sldId id="324" r:id="rId14"/>
    <p:sldId id="349" r:id="rId15"/>
    <p:sldId id="345" r:id="rId16"/>
    <p:sldId id="383" r:id="rId17"/>
    <p:sldId id="344" r:id="rId18"/>
    <p:sldId id="384" r:id="rId19"/>
    <p:sldId id="371" r:id="rId20"/>
    <p:sldId id="385" r:id="rId21"/>
    <p:sldId id="372" r:id="rId22"/>
    <p:sldId id="386" r:id="rId23"/>
    <p:sldId id="373" r:id="rId24"/>
    <p:sldId id="387" r:id="rId25"/>
    <p:sldId id="374" r:id="rId26"/>
    <p:sldId id="375" r:id="rId27"/>
    <p:sldId id="376" r:id="rId28"/>
    <p:sldId id="379" r:id="rId29"/>
    <p:sldId id="380" r:id="rId30"/>
    <p:sldId id="381" r:id="rId31"/>
    <p:sldId id="382" r:id="rId32"/>
    <p:sldId id="388" r:id="rId33"/>
    <p:sldId id="370" r:id="rId34"/>
    <p:sldId id="366" r:id="rId35"/>
    <p:sldId id="426" r:id="rId36"/>
    <p:sldId id="424" r:id="rId37"/>
    <p:sldId id="425" r:id="rId38"/>
    <p:sldId id="393" r:id="rId39"/>
    <p:sldId id="394" r:id="rId40"/>
    <p:sldId id="395" r:id="rId41"/>
    <p:sldId id="401" r:id="rId42"/>
    <p:sldId id="396" r:id="rId43"/>
    <p:sldId id="399" r:id="rId44"/>
    <p:sldId id="400" r:id="rId45"/>
    <p:sldId id="402" r:id="rId46"/>
    <p:sldId id="417" r:id="rId47"/>
    <p:sldId id="418" r:id="rId48"/>
    <p:sldId id="419" r:id="rId49"/>
    <p:sldId id="420" r:id="rId50"/>
    <p:sldId id="392" r:id="rId51"/>
    <p:sldId id="423" r:id="rId52"/>
    <p:sldId id="428" r:id="rId53"/>
    <p:sldId id="430" r:id="rId54"/>
    <p:sldId id="431" r:id="rId55"/>
  </p:sldIdLst>
  <p:sldSz cx="9144000" cy="6858000" type="screen4x3"/>
  <p:notesSz cx="6797675" cy="9926638"/>
  <p:defaultText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444"/>
    <a:srgbClr val="2EAE7C"/>
    <a:srgbClr val="E104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12" autoAdjust="0"/>
    <p:restoredTop sz="94343" autoAdjust="0"/>
  </p:normalViewPr>
  <p:slideViewPr>
    <p:cSldViewPr snapToGrid="0" snapToObjects="1">
      <p:cViewPr varScale="1">
        <p:scale>
          <a:sx n="69" d="100"/>
          <a:sy n="69" d="100"/>
        </p:scale>
        <p:origin x="1464" y="66"/>
      </p:cViewPr>
      <p:guideLst>
        <p:guide orient="horz" pos="2160"/>
        <p:guide pos="2880"/>
      </p:guideLst>
    </p:cSldViewPr>
  </p:slideViewPr>
  <p:notesTextViewPr>
    <p:cViewPr>
      <p:scale>
        <a:sx n="1" d="1"/>
        <a:sy n="1" d="1"/>
      </p:scale>
      <p:origin x="0" y="0"/>
    </p:cViewPr>
  </p:notesTextViewPr>
  <p:notesViewPr>
    <p:cSldViewPr snapToGrid="0" snapToObjects="1">
      <p:cViewPr varScale="1">
        <p:scale>
          <a:sx n="85" d="100"/>
          <a:sy n="85" d="100"/>
        </p:scale>
        <p:origin x="-3138" y="-90"/>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ECB496-12E8-8E4A-BEA9-8C3A86B144CD}" type="doc">
      <dgm:prSet loTypeId="urn:microsoft.com/office/officeart/2005/8/layout/hierarchy3" loCatId="hierarchy" qsTypeId="urn:microsoft.com/office/officeart/2005/8/quickstyle/simple4" qsCatId="simple" csTypeId="urn:microsoft.com/office/officeart/2005/8/colors/accent1_2" csCatId="accent1" phldr="1"/>
      <dgm:spPr/>
      <dgm:t>
        <a:bodyPr/>
        <a:lstStyle/>
        <a:p>
          <a:endParaRPr lang="fr-FR"/>
        </a:p>
      </dgm:t>
    </dgm:pt>
    <dgm:pt modelId="{291A2601-E608-9A40-AEAF-DEC0371BF08A}">
      <dgm:prSet custT="1"/>
      <dgm:spPr/>
      <dgm:t>
        <a:bodyPr/>
        <a:lstStyle/>
        <a:p>
          <a:pPr rtl="0"/>
          <a:r>
            <a:rPr lang="fr-FR" sz="1400" b="1" dirty="0"/>
            <a:t>CEDRE</a:t>
          </a:r>
        </a:p>
      </dgm:t>
    </dgm:pt>
    <dgm:pt modelId="{3F245D01-073A-744B-8A51-2A5A386925C4}" type="parTrans" cxnId="{D2448B46-DB16-034C-9AA0-BAC6A060105C}">
      <dgm:prSet/>
      <dgm:spPr/>
      <dgm:t>
        <a:bodyPr/>
        <a:lstStyle/>
        <a:p>
          <a:endParaRPr lang="fr-FR" sz="1200"/>
        </a:p>
      </dgm:t>
    </dgm:pt>
    <dgm:pt modelId="{64CF66D9-2590-6B48-A883-8AD9E3B7B787}" type="sibTrans" cxnId="{D2448B46-DB16-034C-9AA0-BAC6A060105C}">
      <dgm:prSet/>
      <dgm:spPr/>
      <dgm:t>
        <a:bodyPr/>
        <a:lstStyle/>
        <a:p>
          <a:endParaRPr lang="fr-FR" sz="1200"/>
        </a:p>
      </dgm:t>
    </dgm:pt>
    <dgm:pt modelId="{7ED35F22-BA91-E34C-AB15-F746E44E088C}">
      <dgm:prSet custT="1"/>
      <dgm:spPr/>
      <dgm:t>
        <a:bodyPr/>
        <a:lstStyle/>
        <a:p>
          <a:pPr rtl="0"/>
          <a:r>
            <a:rPr lang="fr-FR" sz="700" dirty="0"/>
            <a:t>Cycle des évaluations </a:t>
          </a:r>
          <a:r>
            <a:rPr lang="fr-FR" sz="700" b="1" dirty="0"/>
            <a:t>disciplinaires</a:t>
          </a:r>
          <a:r>
            <a:rPr lang="fr-FR" sz="700" dirty="0"/>
            <a:t> réalisées sur échantillons</a:t>
          </a:r>
        </a:p>
      </dgm:t>
    </dgm:pt>
    <dgm:pt modelId="{04345654-4AB2-514A-81C7-872D5A26B2A5}" type="parTrans" cxnId="{8D85D7FC-B9A7-4448-BBA1-BC762BD5BA60}">
      <dgm:prSet/>
      <dgm:spPr/>
      <dgm:t>
        <a:bodyPr/>
        <a:lstStyle/>
        <a:p>
          <a:endParaRPr lang="fr-FR" sz="1200"/>
        </a:p>
      </dgm:t>
    </dgm:pt>
    <dgm:pt modelId="{C4B34489-B592-1449-A982-046197F6647A}" type="sibTrans" cxnId="{8D85D7FC-B9A7-4448-BBA1-BC762BD5BA60}">
      <dgm:prSet/>
      <dgm:spPr/>
      <dgm:t>
        <a:bodyPr/>
        <a:lstStyle/>
        <a:p>
          <a:endParaRPr lang="fr-FR" sz="1200"/>
        </a:p>
      </dgm:t>
    </dgm:pt>
    <dgm:pt modelId="{1653442B-34D4-1449-A817-5CE3A532A372}">
      <dgm:prSet custT="1"/>
      <dgm:spPr/>
      <dgm:t>
        <a:bodyPr/>
        <a:lstStyle/>
        <a:p>
          <a:pPr rtl="0"/>
          <a:r>
            <a:rPr lang="fr-FR" sz="700" dirty="0"/>
            <a:t>CM2, 3</a:t>
          </a:r>
          <a:r>
            <a:rPr lang="fr-FR" sz="700" baseline="30000" dirty="0"/>
            <a:t>ème</a:t>
          </a:r>
          <a:endParaRPr lang="fr-FR" sz="700" dirty="0"/>
        </a:p>
      </dgm:t>
    </dgm:pt>
    <dgm:pt modelId="{3345173A-C30A-D344-8996-FD88A1231CD2}" type="parTrans" cxnId="{A678555D-4D08-B74C-A9B8-DBED137C4179}">
      <dgm:prSet/>
      <dgm:spPr/>
      <dgm:t>
        <a:bodyPr/>
        <a:lstStyle/>
        <a:p>
          <a:endParaRPr lang="fr-FR" sz="1200"/>
        </a:p>
      </dgm:t>
    </dgm:pt>
    <dgm:pt modelId="{458BDAD7-52E7-F640-9AAA-3F7B3875CF08}" type="sibTrans" cxnId="{A678555D-4D08-B74C-A9B8-DBED137C4179}">
      <dgm:prSet/>
      <dgm:spPr/>
      <dgm:t>
        <a:bodyPr/>
        <a:lstStyle/>
        <a:p>
          <a:endParaRPr lang="fr-FR" sz="1200"/>
        </a:p>
      </dgm:t>
    </dgm:pt>
    <dgm:pt modelId="{A98B5D2C-4B6C-9D4E-B09E-42393C53F140}">
      <dgm:prSet custT="1"/>
      <dgm:spPr/>
      <dgm:t>
        <a:bodyPr/>
        <a:lstStyle/>
        <a:p>
          <a:pPr rtl="0"/>
          <a:r>
            <a:rPr lang="fr-FR" sz="1400" b="1" dirty="0"/>
            <a:t>Panels</a:t>
          </a:r>
        </a:p>
      </dgm:t>
    </dgm:pt>
    <dgm:pt modelId="{02364AC9-960C-D147-B903-B9D1A91C671D}" type="parTrans" cxnId="{F81F834B-BE08-6840-B519-2B3710A3474F}">
      <dgm:prSet/>
      <dgm:spPr/>
      <dgm:t>
        <a:bodyPr/>
        <a:lstStyle/>
        <a:p>
          <a:endParaRPr lang="fr-FR" sz="1200"/>
        </a:p>
      </dgm:t>
    </dgm:pt>
    <dgm:pt modelId="{25095D33-18C6-6443-83CA-6E04D50EE5B8}" type="sibTrans" cxnId="{F81F834B-BE08-6840-B519-2B3710A3474F}">
      <dgm:prSet/>
      <dgm:spPr/>
      <dgm:t>
        <a:bodyPr/>
        <a:lstStyle/>
        <a:p>
          <a:endParaRPr lang="fr-FR" sz="1200"/>
        </a:p>
      </dgm:t>
    </dgm:pt>
    <dgm:pt modelId="{889E8F8B-CB67-224A-9818-73BFDBCA5721}">
      <dgm:prSet custT="1"/>
      <dgm:spPr/>
      <dgm:t>
        <a:bodyPr/>
        <a:lstStyle/>
        <a:p>
          <a:pPr rtl="0"/>
          <a:r>
            <a:rPr lang="fr-FR" sz="700" dirty="0"/>
            <a:t>Suivi de cohortes d’élèves : </a:t>
          </a:r>
          <a:r>
            <a:rPr lang="fr-FR" sz="700" b="1" dirty="0"/>
            <a:t>parcours</a:t>
          </a:r>
          <a:r>
            <a:rPr lang="fr-FR" sz="700" dirty="0"/>
            <a:t> scolaire et environnement familial</a:t>
          </a:r>
        </a:p>
      </dgm:t>
    </dgm:pt>
    <dgm:pt modelId="{3B08351C-2375-744A-9CF3-851323B951F5}" type="parTrans" cxnId="{231936A4-3FE5-DA4B-B016-72937942E2A2}">
      <dgm:prSet/>
      <dgm:spPr/>
      <dgm:t>
        <a:bodyPr/>
        <a:lstStyle/>
        <a:p>
          <a:endParaRPr lang="fr-FR" sz="1200"/>
        </a:p>
      </dgm:t>
    </dgm:pt>
    <dgm:pt modelId="{C0CA15C0-7316-9240-857A-9A1E1617FFD7}" type="sibTrans" cxnId="{231936A4-3FE5-DA4B-B016-72937942E2A2}">
      <dgm:prSet/>
      <dgm:spPr/>
      <dgm:t>
        <a:bodyPr/>
        <a:lstStyle/>
        <a:p>
          <a:endParaRPr lang="fr-FR" sz="1200"/>
        </a:p>
      </dgm:t>
    </dgm:pt>
    <dgm:pt modelId="{4A0290FA-9F65-494E-8FE7-6CDB86A93E07}">
      <dgm:prSet custT="1"/>
      <dgm:spPr/>
      <dgm:t>
        <a:bodyPr/>
        <a:lstStyle/>
        <a:p>
          <a:pPr rtl="0"/>
          <a:r>
            <a:rPr lang="fr-FR" sz="700" dirty="0"/>
            <a:t>6</a:t>
          </a:r>
          <a:r>
            <a:rPr lang="fr-FR" sz="700" baseline="30000" dirty="0"/>
            <a:t>ème</a:t>
          </a:r>
          <a:r>
            <a:rPr lang="fr-FR" sz="700" dirty="0"/>
            <a:t> 2007, CP 2011, élèves en situation de handicap (nés en 2005 et 2010)</a:t>
          </a:r>
          <a:endParaRPr lang="fr-FR" sz="900" dirty="0"/>
        </a:p>
      </dgm:t>
    </dgm:pt>
    <dgm:pt modelId="{F51074A3-BFD1-4740-8037-3236F23DAC16}" type="parTrans" cxnId="{F87210C3-08D3-BF42-BA69-7475335710C4}">
      <dgm:prSet/>
      <dgm:spPr/>
      <dgm:t>
        <a:bodyPr/>
        <a:lstStyle/>
        <a:p>
          <a:endParaRPr lang="fr-FR" sz="1200"/>
        </a:p>
      </dgm:t>
    </dgm:pt>
    <dgm:pt modelId="{A215D50C-EFB5-D640-A5D7-E22C5BE1D089}" type="sibTrans" cxnId="{F87210C3-08D3-BF42-BA69-7475335710C4}">
      <dgm:prSet/>
      <dgm:spPr/>
      <dgm:t>
        <a:bodyPr/>
        <a:lstStyle/>
        <a:p>
          <a:endParaRPr lang="fr-FR" sz="1200"/>
        </a:p>
      </dgm:t>
    </dgm:pt>
    <dgm:pt modelId="{5E91CEA6-A32C-414A-B06D-F1277EB64293}">
      <dgm:prSet custT="1"/>
      <dgm:spPr/>
      <dgm:t>
        <a:bodyPr/>
        <a:lstStyle/>
        <a:p>
          <a:pPr rtl="0"/>
          <a:r>
            <a:rPr lang="fr-FR" sz="700" dirty="0"/>
            <a:t>Disciplinaire et </a:t>
          </a:r>
          <a:r>
            <a:rPr lang="fr-FR" sz="700" dirty="0" smtClean="0"/>
            <a:t>sociocognitif</a:t>
          </a:r>
          <a:endParaRPr lang="fr-FR" sz="700" dirty="0"/>
        </a:p>
      </dgm:t>
    </dgm:pt>
    <dgm:pt modelId="{555BA635-0FB1-2E47-BEFB-5F1B38C1DE7F}" type="parTrans" cxnId="{5133D296-8D46-464C-952F-4025CB3164B2}">
      <dgm:prSet/>
      <dgm:spPr/>
      <dgm:t>
        <a:bodyPr/>
        <a:lstStyle/>
        <a:p>
          <a:endParaRPr lang="fr-FR" sz="1200"/>
        </a:p>
      </dgm:t>
    </dgm:pt>
    <dgm:pt modelId="{B4C6E1AE-B5FF-484A-90C1-2613D2DA8A59}" type="sibTrans" cxnId="{5133D296-8D46-464C-952F-4025CB3164B2}">
      <dgm:prSet/>
      <dgm:spPr/>
      <dgm:t>
        <a:bodyPr/>
        <a:lstStyle/>
        <a:p>
          <a:endParaRPr lang="fr-FR" sz="1200"/>
        </a:p>
      </dgm:t>
    </dgm:pt>
    <dgm:pt modelId="{37BCF8F8-9677-044D-9836-C31090880831}">
      <dgm:prSet custT="1"/>
      <dgm:spPr/>
      <dgm:t>
        <a:bodyPr/>
        <a:lstStyle/>
        <a:p>
          <a:pPr rtl="0"/>
          <a:r>
            <a:rPr lang="fr-FR" sz="1200" b="1" dirty="0"/>
            <a:t>Socle commun</a:t>
          </a:r>
        </a:p>
      </dgm:t>
    </dgm:pt>
    <dgm:pt modelId="{05ACCEBE-B78A-4148-9B06-D21832515BC9}" type="parTrans" cxnId="{9DDE70D3-46C0-3245-BA21-7C2673E71608}">
      <dgm:prSet/>
      <dgm:spPr/>
      <dgm:t>
        <a:bodyPr/>
        <a:lstStyle/>
        <a:p>
          <a:endParaRPr lang="fr-FR" sz="1200"/>
        </a:p>
      </dgm:t>
    </dgm:pt>
    <dgm:pt modelId="{982015BA-E4B8-7449-BC5E-46FC67E79191}" type="sibTrans" cxnId="{9DDE70D3-46C0-3245-BA21-7C2673E71608}">
      <dgm:prSet/>
      <dgm:spPr/>
      <dgm:t>
        <a:bodyPr/>
        <a:lstStyle/>
        <a:p>
          <a:endParaRPr lang="fr-FR" sz="1200"/>
        </a:p>
      </dgm:t>
    </dgm:pt>
    <dgm:pt modelId="{02D59A3D-9BF2-0444-BC47-375A344540FA}">
      <dgm:prSet custT="1"/>
      <dgm:spPr/>
      <dgm:t>
        <a:bodyPr/>
        <a:lstStyle/>
        <a:p>
          <a:pPr rtl="0"/>
          <a:r>
            <a:rPr lang="fr-FR" sz="700" dirty="0"/>
            <a:t>Evaluation des </a:t>
          </a:r>
          <a:r>
            <a:rPr lang="fr-FR" sz="700" b="1" dirty="0"/>
            <a:t>compétences</a:t>
          </a:r>
          <a:r>
            <a:rPr lang="fr-FR" sz="700" dirty="0"/>
            <a:t> et des connaissances</a:t>
          </a:r>
        </a:p>
      </dgm:t>
    </dgm:pt>
    <dgm:pt modelId="{F0E702D8-0ECB-384E-A32C-64F7047C79AB}" type="parTrans" cxnId="{C4DC085D-BFC3-6349-A1FC-EED9FC462494}">
      <dgm:prSet/>
      <dgm:spPr/>
      <dgm:t>
        <a:bodyPr/>
        <a:lstStyle/>
        <a:p>
          <a:endParaRPr lang="fr-FR" sz="1200"/>
        </a:p>
      </dgm:t>
    </dgm:pt>
    <dgm:pt modelId="{67622C66-87D7-0A40-ADC6-BBDDF637F38F}" type="sibTrans" cxnId="{C4DC085D-BFC3-6349-A1FC-EED9FC462494}">
      <dgm:prSet/>
      <dgm:spPr/>
      <dgm:t>
        <a:bodyPr/>
        <a:lstStyle/>
        <a:p>
          <a:endParaRPr lang="fr-FR" sz="1200"/>
        </a:p>
      </dgm:t>
    </dgm:pt>
    <dgm:pt modelId="{2CC30A60-3390-DE4A-9C40-315E9D4DAE47}">
      <dgm:prSet custT="1"/>
      <dgm:spPr/>
      <dgm:t>
        <a:bodyPr/>
        <a:lstStyle/>
        <a:p>
          <a:pPr rtl="0"/>
          <a:r>
            <a:rPr lang="fr-FR" sz="700" dirty="0"/>
            <a:t>CE2, 6</a:t>
          </a:r>
          <a:r>
            <a:rPr lang="fr-FR" sz="700" baseline="30000" dirty="0"/>
            <a:t>ème</a:t>
          </a:r>
          <a:r>
            <a:rPr lang="fr-FR" sz="700" dirty="0"/>
            <a:t>, 3</a:t>
          </a:r>
          <a:r>
            <a:rPr lang="fr-FR" sz="700" baseline="30000" dirty="0"/>
            <a:t>ème</a:t>
          </a:r>
          <a:endParaRPr lang="fr-FR" sz="700" dirty="0"/>
        </a:p>
      </dgm:t>
    </dgm:pt>
    <dgm:pt modelId="{3A45FAB2-30E7-154C-95E1-2DD38149CC2E}" type="parTrans" cxnId="{41FF78AB-14ED-6B4F-97D8-DEE66F99A4C4}">
      <dgm:prSet/>
      <dgm:spPr/>
      <dgm:t>
        <a:bodyPr/>
        <a:lstStyle/>
        <a:p>
          <a:endParaRPr lang="fr-FR" sz="1200"/>
        </a:p>
      </dgm:t>
    </dgm:pt>
    <dgm:pt modelId="{090517A9-7261-594D-A192-56FBC1889F1B}" type="sibTrans" cxnId="{41FF78AB-14ED-6B4F-97D8-DEE66F99A4C4}">
      <dgm:prSet/>
      <dgm:spPr/>
      <dgm:t>
        <a:bodyPr/>
        <a:lstStyle/>
        <a:p>
          <a:endParaRPr lang="fr-FR" sz="1200"/>
        </a:p>
      </dgm:t>
    </dgm:pt>
    <dgm:pt modelId="{EBBEFD34-3233-9C43-A8C0-6417B9A6FF8C}">
      <dgm:prSet custT="1"/>
      <dgm:spPr/>
      <dgm:t>
        <a:bodyPr/>
        <a:lstStyle/>
        <a:p>
          <a:pPr algn="l" rtl="0">
            <a:lnSpc>
              <a:spcPct val="100000"/>
            </a:lnSpc>
            <a:spcAft>
              <a:spcPts val="0"/>
            </a:spcAft>
          </a:pPr>
          <a:r>
            <a:rPr lang="fr-FR" sz="700" dirty="0"/>
            <a:t>- Compétences du socle commun, </a:t>
          </a:r>
        </a:p>
        <a:p>
          <a:pPr algn="l" rtl="0">
            <a:lnSpc>
              <a:spcPct val="100000"/>
            </a:lnSpc>
            <a:spcAft>
              <a:spcPts val="0"/>
            </a:spcAft>
          </a:pPr>
          <a:r>
            <a:rPr lang="fr-FR" sz="700" dirty="0"/>
            <a:t>- Dimensions socio-cognitives,</a:t>
          </a:r>
        </a:p>
        <a:p>
          <a:pPr algn="l" rtl="0">
            <a:lnSpc>
              <a:spcPct val="100000"/>
            </a:lnSpc>
            <a:spcAft>
              <a:spcPts val="0"/>
            </a:spcAft>
          </a:pPr>
          <a:r>
            <a:rPr lang="fr-FR" sz="700" dirty="0"/>
            <a:t>- Compétences du XXIème siècle (4C)</a:t>
          </a:r>
        </a:p>
      </dgm:t>
    </dgm:pt>
    <dgm:pt modelId="{19EBD544-0C3C-BF47-B108-1F9D402D6F82}" type="parTrans" cxnId="{EB754607-6A65-1244-A875-960B49CA4794}">
      <dgm:prSet/>
      <dgm:spPr/>
      <dgm:t>
        <a:bodyPr/>
        <a:lstStyle/>
        <a:p>
          <a:endParaRPr lang="fr-FR" sz="1200"/>
        </a:p>
      </dgm:t>
    </dgm:pt>
    <dgm:pt modelId="{E61E56F6-8A51-4947-B6CF-8D1D4B858C1F}" type="sibTrans" cxnId="{EB754607-6A65-1244-A875-960B49CA4794}">
      <dgm:prSet/>
      <dgm:spPr/>
      <dgm:t>
        <a:bodyPr/>
        <a:lstStyle/>
        <a:p>
          <a:endParaRPr lang="fr-FR" sz="1200"/>
        </a:p>
      </dgm:t>
    </dgm:pt>
    <dgm:pt modelId="{B7D92389-3876-D243-8465-E10DCC22E387}">
      <dgm:prSet custT="1"/>
      <dgm:spPr/>
      <dgm:t>
        <a:bodyPr/>
        <a:lstStyle/>
        <a:p>
          <a:pPr algn="l" rtl="0">
            <a:lnSpc>
              <a:spcPct val="100000"/>
            </a:lnSpc>
            <a:spcAft>
              <a:spcPts val="0"/>
            </a:spcAft>
          </a:pPr>
          <a:r>
            <a:rPr lang="fr-FR" sz="700" dirty="0"/>
            <a:t>- Maîtrise de la langue</a:t>
          </a:r>
        </a:p>
        <a:p>
          <a:pPr algn="l" rtl="0">
            <a:lnSpc>
              <a:spcPct val="100000"/>
            </a:lnSpc>
            <a:spcAft>
              <a:spcPts val="0"/>
            </a:spcAft>
          </a:pPr>
          <a:r>
            <a:rPr lang="fr-FR" sz="700" dirty="0"/>
            <a:t>- Langues vivantes</a:t>
          </a:r>
        </a:p>
        <a:p>
          <a:pPr algn="l" rtl="0">
            <a:lnSpc>
              <a:spcPct val="100000"/>
            </a:lnSpc>
            <a:spcAft>
              <a:spcPts val="0"/>
            </a:spcAft>
          </a:pPr>
          <a:r>
            <a:rPr lang="fr-FR" sz="700" dirty="0"/>
            <a:t>- Histoire-Géographie</a:t>
          </a:r>
        </a:p>
        <a:p>
          <a:pPr algn="l" rtl="0">
            <a:lnSpc>
              <a:spcPct val="100000"/>
            </a:lnSpc>
            <a:spcAft>
              <a:spcPts val="0"/>
            </a:spcAft>
          </a:pPr>
          <a:r>
            <a:rPr lang="fr-FR" sz="700" dirty="0"/>
            <a:t>- Sciences</a:t>
          </a:r>
        </a:p>
        <a:p>
          <a:pPr algn="l" rtl="0">
            <a:lnSpc>
              <a:spcPct val="100000"/>
            </a:lnSpc>
            <a:spcAft>
              <a:spcPts val="0"/>
            </a:spcAft>
          </a:pPr>
          <a:r>
            <a:rPr lang="fr-FR" sz="700" dirty="0"/>
            <a:t>- Mathématiques</a:t>
          </a:r>
        </a:p>
      </dgm:t>
    </dgm:pt>
    <dgm:pt modelId="{7DAB9590-C274-AF48-AA88-D0F5F1246050}" type="sibTrans" cxnId="{4BBBCC85-0E71-3F49-9E42-7ED889DF309E}">
      <dgm:prSet/>
      <dgm:spPr/>
      <dgm:t>
        <a:bodyPr/>
        <a:lstStyle/>
        <a:p>
          <a:endParaRPr lang="fr-FR" sz="1200"/>
        </a:p>
      </dgm:t>
    </dgm:pt>
    <dgm:pt modelId="{E695FDD5-3A3C-A347-BB2A-C649DF468B32}" type="parTrans" cxnId="{4BBBCC85-0E71-3F49-9E42-7ED889DF309E}">
      <dgm:prSet/>
      <dgm:spPr/>
      <dgm:t>
        <a:bodyPr/>
        <a:lstStyle/>
        <a:p>
          <a:endParaRPr lang="fr-FR" sz="1200"/>
        </a:p>
      </dgm:t>
    </dgm:pt>
    <dgm:pt modelId="{B69D1633-272F-704B-8972-3D0B8971A934}">
      <dgm:prSet custT="1"/>
      <dgm:spPr/>
      <dgm:t>
        <a:bodyPr/>
        <a:lstStyle/>
        <a:p>
          <a:pPr rtl="0"/>
          <a:r>
            <a:rPr lang="fr-FR" sz="1050" b="1" dirty="0"/>
            <a:t>Evaluation de politiques éducatives</a:t>
          </a:r>
        </a:p>
      </dgm:t>
    </dgm:pt>
    <dgm:pt modelId="{1001B738-A2F5-D549-B7B4-665383FF80C2}" type="parTrans" cxnId="{21891182-F5FF-DD4E-B63B-6296AA3D9C83}">
      <dgm:prSet/>
      <dgm:spPr/>
      <dgm:t>
        <a:bodyPr/>
        <a:lstStyle/>
        <a:p>
          <a:endParaRPr lang="fr-FR" sz="1600"/>
        </a:p>
      </dgm:t>
    </dgm:pt>
    <dgm:pt modelId="{56B4A101-592C-804D-9D2E-2322342DA040}" type="sibTrans" cxnId="{21891182-F5FF-DD4E-B63B-6296AA3D9C83}">
      <dgm:prSet/>
      <dgm:spPr/>
      <dgm:t>
        <a:bodyPr/>
        <a:lstStyle/>
        <a:p>
          <a:endParaRPr lang="fr-FR" sz="1600"/>
        </a:p>
      </dgm:t>
    </dgm:pt>
    <dgm:pt modelId="{58ACF692-6068-E442-8D94-0026483F4463}">
      <dgm:prSet custT="1"/>
      <dgm:spPr/>
      <dgm:t>
        <a:bodyPr/>
        <a:lstStyle/>
        <a:p>
          <a:pPr algn="l" rtl="0"/>
          <a:r>
            <a:rPr lang="fr-FR" sz="700" dirty="0"/>
            <a:t>Evaluation de la </a:t>
          </a:r>
          <a:r>
            <a:rPr lang="fr-FR" sz="700" b="1" dirty="0"/>
            <a:t>politique</a:t>
          </a:r>
          <a:r>
            <a:rPr lang="fr-FR" sz="700" dirty="0"/>
            <a:t> de réduction de la taille des classes de CP en REP+</a:t>
          </a:r>
        </a:p>
      </dgm:t>
    </dgm:pt>
    <dgm:pt modelId="{4156673D-472D-E24F-933F-A876B2466E53}" type="parTrans" cxnId="{AEFA76CF-C186-AD42-8D1C-48F217F0752B}">
      <dgm:prSet/>
      <dgm:spPr/>
      <dgm:t>
        <a:bodyPr/>
        <a:lstStyle/>
        <a:p>
          <a:endParaRPr lang="fr-FR" sz="1600"/>
        </a:p>
      </dgm:t>
    </dgm:pt>
    <dgm:pt modelId="{B52B5E58-00DC-2A48-8336-400130794873}" type="sibTrans" cxnId="{AEFA76CF-C186-AD42-8D1C-48F217F0752B}">
      <dgm:prSet/>
      <dgm:spPr/>
      <dgm:t>
        <a:bodyPr/>
        <a:lstStyle/>
        <a:p>
          <a:endParaRPr lang="fr-FR" sz="1600"/>
        </a:p>
      </dgm:t>
    </dgm:pt>
    <dgm:pt modelId="{0C04B6EE-8DD2-7E4F-BF7B-2C35986F8D78}">
      <dgm:prSet custT="1"/>
      <dgm:spPr/>
      <dgm:t>
        <a:bodyPr/>
        <a:lstStyle/>
        <a:p>
          <a:pPr algn="l" rtl="0"/>
          <a:r>
            <a:rPr lang="fr-FR" sz="700" dirty="0"/>
            <a:t>Evaluation du plan numérique (ELAINE), CM1 et 5e</a:t>
          </a:r>
        </a:p>
      </dgm:t>
    </dgm:pt>
    <dgm:pt modelId="{F4DAEC22-7EE7-1049-8B1D-2ABFD54BDDCF}" type="parTrans" cxnId="{3B1997E8-A1F5-574F-8F29-FFE529888EED}">
      <dgm:prSet/>
      <dgm:spPr/>
      <dgm:t>
        <a:bodyPr/>
        <a:lstStyle/>
        <a:p>
          <a:endParaRPr lang="fr-FR"/>
        </a:p>
      </dgm:t>
    </dgm:pt>
    <dgm:pt modelId="{15501FEC-E2B1-C54C-9AB9-B22D130D6351}" type="sibTrans" cxnId="{3B1997E8-A1F5-574F-8F29-FFE529888EED}">
      <dgm:prSet/>
      <dgm:spPr/>
      <dgm:t>
        <a:bodyPr/>
        <a:lstStyle/>
        <a:p>
          <a:endParaRPr lang="fr-FR"/>
        </a:p>
      </dgm:t>
    </dgm:pt>
    <dgm:pt modelId="{C56AF14F-8D96-E14A-BBF1-C3CC098811A6}" type="pres">
      <dgm:prSet presAssocID="{EEECB496-12E8-8E4A-BEA9-8C3A86B144CD}" presName="diagram" presStyleCnt="0">
        <dgm:presLayoutVars>
          <dgm:chPref val="1"/>
          <dgm:dir/>
          <dgm:animOne val="branch"/>
          <dgm:animLvl val="lvl"/>
          <dgm:resizeHandles/>
        </dgm:presLayoutVars>
      </dgm:prSet>
      <dgm:spPr/>
      <dgm:t>
        <a:bodyPr/>
        <a:lstStyle/>
        <a:p>
          <a:endParaRPr lang="fr-FR"/>
        </a:p>
      </dgm:t>
    </dgm:pt>
    <dgm:pt modelId="{C5514D91-3C28-1F43-9539-D91807149122}" type="pres">
      <dgm:prSet presAssocID="{291A2601-E608-9A40-AEAF-DEC0371BF08A}" presName="root" presStyleCnt="0"/>
      <dgm:spPr/>
    </dgm:pt>
    <dgm:pt modelId="{A94BFE8F-D83A-B143-B376-6AC257330B23}" type="pres">
      <dgm:prSet presAssocID="{291A2601-E608-9A40-AEAF-DEC0371BF08A}" presName="rootComposite" presStyleCnt="0"/>
      <dgm:spPr/>
    </dgm:pt>
    <dgm:pt modelId="{46E86168-5560-5A44-80F8-E7BED6E8C632}" type="pres">
      <dgm:prSet presAssocID="{291A2601-E608-9A40-AEAF-DEC0371BF08A}" presName="rootText" presStyleLbl="node1" presStyleIdx="0" presStyleCnt="4" custScaleY="95048"/>
      <dgm:spPr/>
      <dgm:t>
        <a:bodyPr/>
        <a:lstStyle/>
        <a:p>
          <a:endParaRPr lang="fr-FR"/>
        </a:p>
      </dgm:t>
    </dgm:pt>
    <dgm:pt modelId="{925CFBA2-A7A3-4C41-AE76-134EDA3A5BD9}" type="pres">
      <dgm:prSet presAssocID="{291A2601-E608-9A40-AEAF-DEC0371BF08A}" presName="rootConnector" presStyleLbl="node1" presStyleIdx="0" presStyleCnt="4"/>
      <dgm:spPr/>
      <dgm:t>
        <a:bodyPr/>
        <a:lstStyle/>
        <a:p>
          <a:endParaRPr lang="fr-FR"/>
        </a:p>
      </dgm:t>
    </dgm:pt>
    <dgm:pt modelId="{EBB67F92-14D8-9748-B984-CC774DCE103D}" type="pres">
      <dgm:prSet presAssocID="{291A2601-E608-9A40-AEAF-DEC0371BF08A}" presName="childShape" presStyleCnt="0"/>
      <dgm:spPr/>
    </dgm:pt>
    <dgm:pt modelId="{7E62B588-3C1D-E347-8FA7-616C8A742E44}" type="pres">
      <dgm:prSet presAssocID="{04345654-4AB2-514A-81C7-872D5A26B2A5}" presName="Name13" presStyleLbl="parChTrans1D2" presStyleIdx="0" presStyleCnt="11"/>
      <dgm:spPr/>
      <dgm:t>
        <a:bodyPr/>
        <a:lstStyle/>
        <a:p>
          <a:endParaRPr lang="fr-FR"/>
        </a:p>
      </dgm:t>
    </dgm:pt>
    <dgm:pt modelId="{13634A98-21D4-9C46-B74B-B525332B3883}" type="pres">
      <dgm:prSet presAssocID="{7ED35F22-BA91-E34C-AB15-F746E44E088C}" presName="childText" presStyleLbl="bgAcc1" presStyleIdx="0" presStyleCnt="11" custScaleX="138766">
        <dgm:presLayoutVars>
          <dgm:bulletEnabled val="1"/>
        </dgm:presLayoutVars>
      </dgm:prSet>
      <dgm:spPr/>
      <dgm:t>
        <a:bodyPr/>
        <a:lstStyle/>
        <a:p>
          <a:endParaRPr lang="fr-FR"/>
        </a:p>
      </dgm:t>
    </dgm:pt>
    <dgm:pt modelId="{2E814D3E-EA24-D94C-B8B5-7B73EFAB7BF6}" type="pres">
      <dgm:prSet presAssocID="{3345173A-C30A-D344-8996-FD88A1231CD2}" presName="Name13" presStyleLbl="parChTrans1D2" presStyleIdx="1" presStyleCnt="11"/>
      <dgm:spPr/>
      <dgm:t>
        <a:bodyPr/>
        <a:lstStyle/>
        <a:p>
          <a:endParaRPr lang="fr-FR"/>
        </a:p>
      </dgm:t>
    </dgm:pt>
    <dgm:pt modelId="{A898B5A2-285D-374C-9612-C2E7CC34052F}" type="pres">
      <dgm:prSet presAssocID="{1653442B-34D4-1449-A817-5CE3A532A372}" presName="childText" presStyleLbl="bgAcc1" presStyleIdx="1" presStyleCnt="11" custScaleX="129010" custScaleY="39192" custLinFactNeighborX="678" custLinFactNeighborY="4338">
        <dgm:presLayoutVars>
          <dgm:bulletEnabled val="1"/>
        </dgm:presLayoutVars>
      </dgm:prSet>
      <dgm:spPr/>
      <dgm:t>
        <a:bodyPr/>
        <a:lstStyle/>
        <a:p>
          <a:endParaRPr lang="fr-FR"/>
        </a:p>
      </dgm:t>
    </dgm:pt>
    <dgm:pt modelId="{7158C93F-792F-3049-9271-EA7FD0B492EC}" type="pres">
      <dgm:prSet presAssocID="{E695FDD5-3A3C-A347-BB2A-C649DF468B32}" presName="Name13" presStyleLbl="parChTrans1D2" presStyleIdx="2" presStyleCnt="11"/>
      <dgm:spPr/>
      <dgm:t>
        <a:bodyPr/>
        <a:lstStyle/>
        <a:p>
          <a:endParaRPr lang="fr-FR"/>
        </a:p>
      </dgm:t>
    </dgm:pt>
    <dgm:pt modelId="{070CCABB-C380-7341-A9FD-0938D9D8D8EA}" type="pres">
      <dgm:prSet presAssocID="{B7D92389-3876-D243-8465-E10DCC22E387}" presName="childText" presStyleLbl="bgAcc1" presStyleIdx="2" presStyleCnt="11" custScaleX="136981" custScaleY="177555">
        <dgm:presLayoutVars>
          <dgm:bulletEnabled val="1"/>
        </dgm:presLayoutVars>
      </dgm:prSet>
      <dgm:spPr/>
      <dgm:t>
        <a:bodyPr/>
        <a:lstStyle/>
        <a:p>
          <a:endParaRPr lang="fr-FR"/>
        </a:p>
      </dgm:t>
    </dgm:pt>
    <dgm:pt modelId="{C2612F54-C1E6-AF4D-AA76-27BFBCD236F7}" type="pres">
      <dgm:prSet presAssocID="{37BCF8F8-9677-044D-9836-C31090880831}" presName="root" presStyleCnt="0"/>
      <dgm:spPr/>
    </dgm:pt>
    <dgm:pt modelId="{867D8A9F-52BD-9A4A-B594-24F740A5A0A2}" type="pres">
      <dgm:prSet presAssocID="{37BCF8F8-9677-044D-9836-C31090880831}" presName="rootComposite" presStyleCnt="0"/>
      <dgm:spPr/>
    </dgm:pt>
    <dgm:pt modelId="{CDB17F24-C3D4-8A45-9A24-4699789FFA8B}" type="pres">
      <dgm:prSet presAssocID="{37BCF8F8-9677-044D-9836-C31090880831}" presName="rootText" presStyleLbl="node1" presStyleIdx="1" presStyleCnt="4" custScaleY="95048"/>
      <dgm:spPr/>
      <dgm:t>
        <a:bodyPr/>
        <a:lstStyle/>
        <a:p>
          <a:endParaRPr lang="fr-FR"/>
        </a:p>
      </dgm:t>
    </dgm:pt>
    <dgm:pt modelId="{25C3CFE6-DE19-BF43-8387-F09F7DC14BF0}" type="pres">
      <dgm:prSet presAssocID="{37BCF8F8-9677-044D-9836-C31090880831}" presName="rootConnector" presStyleLbl="node1" presStyleIdx="1" presStyleCnt="4"/>
      <dgm:spPr/>
      <dgm:t>
        <a:bodyPr/>
        <a:lstStyle/>
        <a:p>
          <a:endParaRPr lang="fr-FR"/>
        </a:p>
      </dgm:t>
    </dgm:pt>
    <dgm:pt modelId="{B9A1A4A9-4E4F-3049-A510-480D70767A61}" type="pres">
      <dgm:prSet presAssocID="{37BCF8F8-9677-044D-9836-C31090880831}" presName="childShape" presStyleCnt="0"/>
      <dgm:spPr/>
    </dgm:pt>
    <dgm:pt modelId="{6C2E12B0-CD98-9F48-9F0A-6E96732E4C9B}" type="pres">
      <dgm:prSet presAssocID="{F0E702D8-0ECB-384E-A32C-64F7047C79AB}" presName="Name13" presStyleLbl="parChTrans1D2" presStyleIdx="3" presStyleCnt="11"/>
      <dgm:spPr/>
      <dgm:t>
        <a:bodyPr/>
        <a:lstStyle/>
        <a:p>
          <a:endParaRPr lang="fr-FR"/>
        </a:p>
      </dgm:t>
    </dgm:pt>
    <dgm:pt modelId="{FA2A2E92-B26C-604F-834E-68F6B47F0B62}" type="pres">
      <dgm:prSet presAssocID="{02D59A3D-9BF2-0444-BC47-375A344540FA}" presName="childText" presStyleLbl="bgAcc1" presStyleIdx="3" presStyleCnt="11" custScaleX="127296">
        <dgm:presLayoutVars>
          <dgm:bulletEnabled val="1"/>
        </dgm:presLayoutVars>
      </dgm:prSet>
      <dgm:spPr/>
      <dgm:t>
        <a:bodyPr/>
        <a:lstStyle/>
        <a:p>
          <a:endParaRPr lang="fr-FR"/>
        </a:p>
      </dgm:t>
    </dgm:pt>
    <dgm:pt modelId="{E3CA9D59-74C3-4648-8D87-E5F562061498}" type="pres">
      <dgm:prSet presAssocID="{3A45FAB2-30E7-154C-95E1-2DD38149CC2E}" presName="Name13" presStyleLbl="parChTrans1D2" presStyleIdx="4" presStyleCnt="11"/>
      <dgm:spPr/>
      <dgm:t>
        <a:bodyPr/>
        <a:lstStyle/>
        <a:p>
          <a:endParaRPr lang="fr-FR"/>
        </a:p>
      </dgm:t>
    </dgm:pt>
    <dgm:pt modelId="{81B4B2A1-448B-D244-B8A4-C0D692F4703C}" type="pres">
      <dgm:prSet presAssocID="{2CC30A60-3390-DE4A-9C40-315E9D4DAE47}" presName="childText" presStyleLbl="bgAcc1" presStyleIdx="4" presStyleCnt="11" custScaleX="127545" custScaleY="35982" custLinFactNeighborY="2803">
        <dgm:presLayoutVars>
          <dgm:bulletEnabled val="1"/>
        </dgm:presLayoutVars>
      </dgm:prSet>
      <dgm:spPr/>
      <dgm:t>
        <a:bodyPr/>
        <a:lstStyle/>
        <a:p>
          <a:endParaRPr lang="fr-FR"/>
        </a:p>
      </dgm:t>
    </dgm:pt>
    <dgm:pt modelId="{2044FC18-FAEC-DE49-ADC7-0E0BCB4A7F5D}" type="pres">
      <dgm:prSet presAssocID="{19EBD544-0C3C-BF47-B108-1F9D402D6F82}" presName="Name13" presStyleLbl="parChTrans1D2" presStyleIdx="5" presStyleCnt="11"/>
      <dgm:spPr/>
      <dgm:t>
        <a:bodyPr/>
        <a:lstStyle/>
        <a:p>
          <a:endParaRPr lang="fr-FR"/>
        </a:p>
      </dgm:t>
    </dgm:pt>
    <dgm:pt modelId="{D7BA432D-BF91-9440-BD6A-D400E9118CC6}" type="pres">
      <dgm:prSet presAssocID="{EBBEFD34-3233-9C43-A8C0-6417B9A6FF8C}" presName="childText" presStyleLbl="bgAcc1" presStyleIdx="5" presStyleCnt="11" custScaleX="127545" custScaleY="190406">
        <dgm:presLayoutVars>
          <dgm:bulletEnabled val="1"/>
        </dgm:presLayoutVars>
      </dgm:prSet>
      <dgm:spPr/>
      <dgm:t>
        <a:bodyPr/>
        <a:lstStyle/>
        <a:p>
          <a:endParaRPr lang="fr-FR"/>
        </a:p>
      </dgm:t>
    </dgm:pt>
    <dgm:pt modelId="{50938C49-4B4B-8F42-8678-964517D9840A}" type="pres">
      <dgm:prSet presAssocID="{A98B5D2C-4B6C-9D4E-B09E-42393C53F140}" presName="root" presStyleCnt="0"/>
      <dgm:spPr/>
    </dgm:pt>
    <dgm:pt modelId="{4C7734BE-3938-724C-BD16-F94BFD5FB4EA}" type="pres">
      <dgm:prSet presAssocID="{A98B5D2C-4B6C-9D4E-B09E-42393C53F140}" presName="rootComposite" presStyleCnt="0"/>
      <dgm:spPr/>
    </dgm:pt>
    <dgm:pt modelId="{CF2E0BD3-B33E-F344-ADA7-6C89C57A12C0}" type="pres">
      <dgm:prSet presAssocID="{A98B5D2C-4B6C-9D4E-B09E-42393C53F140}" presName="rootText" presStyleLbl="node1" presStyleIdx="2" presStyleCnt="4" custScaleY="95048"/>
      <dgm:spPr/>
      <dgm:t>
        <a:bodyPr/>
        <a:lstStyle/>
        <a:p>
          <a:endParaRPr lang="fr-FR"/>
        </a:p>
      </dgm:t>
    </dgm:pt>
    <dgm:pt modelId="{FD298C0C-F90B-1A45-B371-52D857D52481}" type="pres">
      <dgm:prSet presAssocID="{A98B5D2C-4B6C-9D4E-B09E-42393C53F140}" presName="rootConnector" presStyleLbl="node1" presStyleIdx="2" presStyleCnt="4"/>
      <dgm:spPr/>
      <dgm:t>
        <a:bodyPr/>
        <a:lstStyle/>
        <a:p>
          <a:endParaRPr lang="fr-FR"/>
        </a:p>
      </dgm:t>
    </dgm:pt>
    <dgm:pt modelId="{037918A7-C706-8743-93F3-FB7B65E11A1E}" type="pres">
      <dgm:prSet presAssocID="{A98B5D2C-4B6C-9D4E-B09E-42393C53F140}" presName="childShape" presStyleCnt="0"/>
      <dgm:spPr/>
    </dgm:pt>
    <dgm:pt modelId="{A203B468-B042-EF4B-8C4B-D7E39EBEE0B8}" type="pres">
      <dgm:prSet presAssocID="{3B08351C-2375-744A-9CF3-851323B951F5}" presName="Name13" presStyleLbl="parChTrans1D2" presStyleIdx="6" presStyleCnt="11"/>
      <dgm:spPr/>
      <dgm:t>
        <a:bodyPr/>
        <a:lstStyle/>
        <a:p>
          <a:endParaRPr lang="fr-FR"/>
        </a:p>
      </dgm:t>
    </dgm:pt>
    <dgm:pt modelId="{7BF6B331-E842-9A44-9A09-A8D43ABB5B0B}" type="pres">
      <dgm:prSet presAssocID="{889E8F8B-CB67-224A-9818-73BFDBCA5721}" presName="childText" presStyleLbl="bgAcc1" presStyleIdx="6" presStyleCnt="11" custScaleX="159120">
        <dgm:presLayoutVars>
          <dgm:bulletEnabled val="1"/>
        </dgm:presLayoutVars>
      </dgm:prSet>
      <dgm:spPr/>
      <dgm:t>
        <a:bodyPr/>
        <a:lstStyle/>
        <a:p>
          <a:endParaRPr lang="fr-FR"/>
        </a:p>
      </dgm:t>
    </dgm:pt>
    <dgm:pt modelId="{0F5099EA-FF59-D648-9080-A3D8EFE192A7}" type="pres">
      <dgm:prSet presAssocID="{F51074A3-BFD1-4740-8037-3236F23DAC16}" presName="Name13" presStyleLbl="parChTrans1D2" presStyleIdx="7" presStyleCnt="11"/>
      <dgm:spPr/>
      <dgm:t>
        <a:bodyPr/>
        <a:lstStyle/>
        <a:p>
          <a:endParaRPr lang="fr-FR"/>
        </a:p>
      </dgm:t>
    </dgm:pt>
    <dgm:pt modelId="{0F672EB9-BDE9-A942-AB24-E798376E7874}" type="pres">
      <dgm:prSet presAssocID="{4A0290FA-9F65-494E-8FE7-6CDB86A93E07}" presName="childText" presStyleLbl="bgAcc1" presStyleIdx="7" presStyleCnt="11" custScaleX="159120" custScaleY="75487">
        <dgm:presLayoutVars>
          <dgm:bulletEnabled val="1"/>
        </dgm:presLayoutVars>
      </dgm:prSet>
      <dgm:spPr/>
      <dgm:t>
        <a:bodyPr/>
        <a:lstStyle/>
        <a:p>
          <a:endParaRPr lang="fr-FR"/>
        </a:p>
      </dgm:t>
    </dgm:pt>
    <dgm:pt modelId="{5F5C8930-7B18-274B-AEC3-10F0CA06B751}" type="pres">
      <dgm:prSet presAssocID="{555BA635-0FB1-2E47-BEFB-5F1B38C1DE7F}" presName="Name13" presStyleLbl="parChTrans1D2" presStyleIdx="8" presStyleCnt="11"/>
      <dgm:spPr/>
      <dgm:t>
        <a:bodyPr/>
        <a:lstStyle/>
        <a:p>
          <a:endParaRPr lang="fr-FR"/>
        </a:p>
      </dgm:t>
    </dgm:pt>
    <dgm:pt modelId="{6B8BD5FD-C757-C84E-A42A-03079AD2D1FA}" type="pres">
      <dgm:prSet presAssocID="{5E91CEA6-A32C-414A-B06D-F1277EB64293}" presName="childText" presStyleLbl="bgAcc1" presStyleIdx="8" presStyleCnt="11" custScaleX="159120" custScaleY="63787">
        <dgm:presLayoutVars>
          <dgm:bulletEnabled val="1"/>
        </dgm:presLayoutVars>
      </dgm:prSet>
      <dgm:spPr/>
      <dgm:t>
        <a:bodyPr/>
        <a:lstStyle/>
        <a:p>
          <a:endParaRPr lang="fr-FR"/>
        </a:p>
      </dgm:t>
    </dgm:pt>
    <dgm:pt modelId="{37705683-FB67-F34A-AB43-1C543A5A014C}" type="pres">
      <dgm:prSet presAssocID="{B69D1633-272F-704B-8972-3D0B8971A934}" presName="root" presStyleCnt="0"/>
      <dgm:spPr/>
    </dgm:pt>
    <dgm:pt modelId="{969A712F-6D87-2D48-A110-2B8BA908D194}" type="pres">
      <dgm:prSet presAssocID="{B69D1633-272F-704B-8972-3D0B8971A934}" presName="rootComposite" presStyleCnt="0"/>
      <dgm:spPr/>
    </dgm:pt>
    <dgm:pt modelId="{DD89BC6B-495E-4245-9DCD-651F73E5FDD1}" type="pres">
      <dgm:prSet presAssocID="{B69D1633-272F-704B-8972-3D0B8971A934}" presName="rootText" presStyleLbl="node1" presStyleIdx="3" presStyleCnt="4" custScaleX="133583"/>
      <dgm:spPr/>
      <dgm:t>
        <a:bodyPr/>
        <a:lstStyle/>
        <a:p>
          <a:endParaRPr lang="fr-FR"/>
        </a:p>
      </dgm:t>
    </dgm:pt>
    <dgm:pt modelId="{FFCF87FD-3504-FC4D-9553-DBB4A4B02CD5}" type="pres">
      <dgm:prSet presAssocID="{B69D1633-272F-704B-8972-3D0B8971A934}" presName="rootConnector" presStyleLbl="node1" presStyleIdx="3" presStyleCnt="4"/>
      <dgm:spPr/>
      <dgm:t>
        <a:bodyPr/>
        <a:lstStyle/>
        <a:p>
          <a:endParaRPr lang="fr-FR"/>
        </a:p>
      </dgm:t>
    </dgm:pt>
    <dgm:pt modelId="{B6BF1580-723D-684D-9EB5-269814B89E26}" type="pres">
      <dgm:prSet presAssocID="{B69D1633-272F-704B-8972-3D0B8971A934}" presName="childShape" presStyleCnt="0"/>
      <dgm:spPr/>
    </dgm:pt>
    <dgm:pt modelId="{B4DAB05B-0D9F-0F40-9C0C-E9F7E5A0BA82}" type="pres">
      <dgm:prSet presAssocID="{4156673D-472D-E24F-933F-A876B2466E53}" presName="Name13" presStyleLbl="parChTrans1D2" presStyleIdx="9" presStyleCnt="11"/>
      <dgm:spPr/>
      <dgm:t>
        <a:bodyPr/>
        <a:lstStyle/>
        <a:p>
          <a:endParaRPr lang="fr-FR"/>
        </a:p>
      </dgm:t>
    </dgm:pt>
    <dgm:pt modelId="{8697BE07-1D73-634A-BA9E-FEA897AA60CF}" type="pres">
      <dgm:prSet presAssocID="{58ACF692-6068-E442-8D94-0026483F4463}" presName="childText" presStyleLbl="bgAcc1" presStyleIdx="9" presStyleCnt="11" custScaleY="164197">
        <dgm:presLayoutVars>
          <dgm:bulletEnabled val="1"/>
        </dgm:presLayoutVars>
      </dgm:prSet>
      <dgm:spPr/>
      <dgm:t>
        <a:bodyPr/>
        <a:lstStyle/>
        <a:p>
          <a:endParaRPr lang="fr-FR"/>
        </a:p>
      </dgm:t>
    </dgm:pt>
    <dgm:pt modelId="{03744D7F-B403-FE40-9172-6F0922C02F5B}" type="pres">
      <dgm:prSet presAssocID="{F4DAEC22-7EE7-1049-8B1D-2ABFD54BDDCF}" presName="Name13" presStyleLbl="parChTrans1D2" presStyleIdx="10" presStyleCnt="11"/>
      <dgm:spPr/>
      <dgm:t>
        <a:bodyPr/>
        <a:lstStyle/>
        <a:p>
          <a:endParaRPr lang="fr-FR"/>
        </a:p>
      </dgm:t>
    </dgm:pt>
    <dgm:pt modelId="{B3249719-0A12-B445-9DC9-0C2AEF4F5F6B}" type="pres">
      <dgm:prSet presAssocID="{0C04B6EE-8DD2-7E4F-BF7B-2C35986F8D78}" presName="childText" presStyleLbl="bgAcc1" presStyleIdx="10" presStyleCnt="11" custScaleY="116840">
        <dgm:presLayoutVars>
          <dgm:bulletEnabled val="1"/>
        </dgm:presLayoutVars>
      </dgm:prSet>
      <dgm:spPr/>
      <dgm:t>
        <a:bodyPr/>
        <a:lstStyle/>
        <a:p>
          <a:endParaRPr lang="fr-FR"/>
        </a:p>
      </dgm:t>
    </dgm:pt>
  </dgm:ptLst>
  <dgm:cxnLst>
    <dgm:cxn modelId="{EB754607-6A65-1244-A875-960B49CA4794}" srcId="{37BCF8F8-9677-044D-9836-C31090880831}" destId="{EBBEFD34-3233-9C43-A8C0-6417B9A6FF8C}" srcOrd="2" destOrd="0" parTransId="{19EBD544-0C3C-BF47-B108-1F9D402D6F82}" sibTransId="{E61E56F6-8A51-4947-B6CF-8D1D4B858C1F}"/>
    <dgm:cxn modelId="{21891182-F5FF-DD4E-B63B-6296AA3D9C83}" srcId="{EEECB496-12E8-8E4A-BEA9-8C3A86B144CD}" destId="{B69D1633-272F-704B-8972-3D0B8971A934}" srcOrd="3" destOrd="0" parTransId="{1001B738-A2F5-D549-B7B4-665383FF80C2}" sibTransId="{56B4A101-592C-804D-9D2E-2322342DA040}"/>
    <dgm:cxn modelId="{4BBBCC85-0E71-3F49-9E42-7ED889DF309E}" srcId="{291A2601-E608-9A40-AEAF-DEC0371BF08A}" destId="{B7D92389-3876-D243-8465-E10DCC22E387}" srcOrd="2" destOrd="0" parTransId="{E695FDD5-3A3C-A347-BB2A-C649DF468B32}" sibTransId="{7DAB9590-C274-AF48-AA88-D0F5F1246050}"/>
    <dgm:cxn modelId="{F5D3EE94-18BC-4CA5-93A9-AE1800BF6D67}" type="presOf" srcId="{5E91CEA6-A32C-414A-B06D-F1277EB64293}" destId="{6B8BD5FD-C757-C84E-A42A-03079AD2D1FA}" srcOrd="0" destOrd="0" presId="urn:microsoft.com/office/officeart/2005/8/layout/hierarchy3"/>
    <dgm:cxn modelId="{A8F25147-8D9C-45D3-A1E2-8F01C5FB1B3A}" type="presOf" srcId="{19EBD544-0C3C-BF47-B108-1F9D402D6F82}" destId="{2044FC18-FAEC-DE49-ADC7-0E0BCB4A7F5D}" srcOrd="0" destOrd="0" presId="urn:microsoft.com/office/officeart/2005/8/layout/hierarchy3"/>
    <dgm:cxn modelId="{D1AF91F0-A9C3-43EA-B27A-392D8334FFF7}" type="presOf" srcId="{04345654-4AB2-514A-81C7-872D5A26B2A5}" destId="{7E62B588-3C1D-E347-8FA7-616C8A742E44}" srcOrd="0" destOrd="0" presId="urn:microsoft.com/office/officeart/2005/8/layout/hierarchy3"/>
    <dgm:cxn modelId="{F81F834B-BE08-6840-B519-2B3710A3474F}" srcId="{EEECB496-12E8-8E4A-BEA9-8C3A86B144CD}" destId="{A98B5D2C-4B6C-9D4E-B09E-42393C53F140}" srcOrd="2" destOrd="0" parTransId="{02364AC9-960C-D147-B903-B9D1A91C671D}" sibTransId="{25095D33-18C6-6443-83CA-6E04D50EE5B8}"/>
    <dgm:cxn modelId="{D1A6FB04-F6E0-4806-A0C1-1618C1699FCD}" type="presOf" srcId="{EBBEFD34-3233-9C43-A8C0-6417B9A6FF8C}" destId="{D7BA432D-BF91-9440-BD6A-D400E9118CC6}" srcOrd="0" destOrd="0" presId="urn:microsoft.com/office/officeart/2005/8/layout/hierarchy3"/>
    <dgm:cxn modelId="{57A0B03E-18F7-440D-AA23-583BF49151FF}" type="presOf" srcId="{889E8F8B-CB67-224A-9818-73BFDBCA5721}" destId="{7BF6B331-E842-9A44-9A09-A8D43ABB5B0B}" srcOrd="0" destOrd="0" presId="urn:microsoft.com/office/officeart/2005/8/layout/hierarchy3"/>
    <dgm:cxn modelId="{CCBB8A89-80A4-4568-84BC-679B9E579735}" type="presOf" srcId="{3345173A-C30A-D344-8996-FD88A1231CD2}" destId="{2E814D3E-EA24-D94C-B8B5-7B73EFAB7BF6}" srcOrd="0" destOrd="0" presId="urn:microsoft.com/office/officeart/2005/8/layout/hierarchy3"/>
    <dgm:cxn modelId="{E9A31B3F-A083-4439-BD72-5AA241E5A8CA}" type="presOf" srcId="{291A2601-E608-9A40-AEAF-DEC0371BF08A}" destId="{925CFBA2-A7A3-4C41-AE76-134EDA3A5BD9}" srcOrd="1" destOrd="0" presId="urn:microsoft.com/office/officeart/2005/8/layout/hierarchy3"/>
    <dgm:cxn modelId="{231936A4-3FE5-DA4B-B016-72937942E2A2}" srcId="{A98B5D2C-4B6C-9D4E-B09E-42393C53F140}" destId="{889E8F8B-CB67-224A-9818-73BFDBCA5721}" srcOrd="0" destOrd="0" parTransId="{3B08351C-2375-744A-9CF3-851323B951F5}" sibTransId="{C0CA15C0-7316-9240-857A-9A1E1617FFD7}"/>
    <dgm:cxn modelId="{70D1CDEB-7098-423E-AD09-A340149C20D7}" type="presOf" srcId="{F51074A3-BFD1-4740-8037-3236F23DAC16}" destId="{0F5099EA-FF59-D648-9080-A3D8EFE192A7}" srcOrd="0" destOrd="0" presId="urn:microsoft.com/office/officeart/2005/8/layout/hierarchy3"/>
    <dgm:cxn modelId="{AEFA76CF-C186-AD42-8D1C-48F217F0752B}" srcId="{B69D1633-272F-704B-8972-3D0B8971A934}" destId="{58ACF692-6068-E442-8D94-0026483F4463}" srcOrd="0" destOrd="0" parTransId="{4156673D-472D-E24F-933F-A876B2466E53}" sibTransId="{B52B5E58-00DC-2A48-8336-400130794873}"/>
    <dgm:cxn modelId="{C31F70E0-A5E4-4892-B821-0C054E648AE2}" type="presOf" srcId="{37BCF8F8-9677-044D-9836-C31090880831}" destId="{25C3CFE6-DE19-BF43-8387-F09F7DC14BF0}" srcOrd="1" destOrd="0" presId="urn:microsoft.com/office/officeart/2005/8/layout/hierarchy3"/>
    <dgm:cxn modelId="{41FF78AB-14ED-6B4F-97D8-DEE66F99A4C4}" srcId="{37BCF8F8-9677-044D-9836-C31090880831}" destId="{2CC30A60-3390-DE4A-9C40-315E9D4DAE47}" srcOrd="1" destOrd="0" parTransId="{3A45FAB2-30E7-154C-95E1-2DD38149CC2E}" sibTransId="{090517A9-7261-594D-A192-56FBC1889F1B}"/>
    <dgm:cxn modelId="{8D85D7FC-B9A7-4448-BBA1-BC762BD5BA60}" srcId="{291A2601-E608-9A40-AEAF-DEC0371BF08A}" destId="{7ED35F22-BA91-E34C-AB15-F746E44E088C}" srcOrd="0" destOrd="0" parTransId="{04345654-4AB2-514A-81C7-872D5A26B2A5}" sibTransId="{C4B34489-B592-1449-A982-046197F6647A}"/>
    <dgm:cxn modelId="{9DDE70D3-46C0-3245-BA21-7C2673E71608}" srcId="{EEECB496-12E8-8E4A-BEA9-8C3A86B144CD}" destId="{37BCF8F8-9677-044D-9836-C31090880831}" srcOrd="1" destOrd="0" parTransId="{05ACCEBE-B78A-4148-9B06-D21832515BC9}" sibTransId="{982015BA-E4B8-7449-BC5E-46FC67E79191}"/>
    <dgm:cxn modelId="{8B5267D8-43E7-4748-AE6D-78E8E02D8BCC}" type="presOf" srcId="{B69D1633-272F-704B-8972-3D0B8971A934}" destId="{FFCF87FD-3504-FC4D-9553-DBB4A4B02CD5}" srcOrd="1" destOrd="0" presId="urn:microsoft.com/office/officeart/2005/8/layout/hierarchy3"/>
    <dgm:cxn modelId="{F87210C3-08D3-BF42-BA69-7475335710C4}" srcId="{A98B5D2C-4B6C-9D4E-B09E-42393C53F140}" destId="{4A0290FA-9F65-494E-8FE7-6CDB86A93E07}" srcOrd="1" destOrd="0" parTransId="{F51074A3-BFD1-4740-8037-3236F23DAC16}" sibTransId="{A215D50C-EFB5-D640-A5D7-E22C5BE1D089}"/>
    <dgm:cxn modelId="{578524D1-6D6F-4ABE-868B-EDE00ADB4909}" type="presOf" srcId="{58ACF692-6068-E442-8D94-0026483F4463}" destId="{8697BE07-1D73-634A-BA9E-FEA897AA60CF}" srcOrd="0" destOrd="0" presId="urn:microsoft.com/office/officeart/2005/8/layout/hierarchy3"/>
    <dgm:cxn modelId="{C4DC085D-BFC3-6349-A1FC-EED9FC462494}" srcId="{37BCF8F8-9677-044D-9836-C31090880831}" destId="{02D59A3D-9BF2-0444-BC47-375A344540FA}" srcOrd="0" destOrd="0" parTransId="{F0E702D8-0ECB-384E-A32C-64F7047C79AB}" sibTransId="{67622C66-87D7-0A40-ADC6-BBDDF637F38F}"/>
    <dgm:cxn modelId="{A35F94F6-44A9-47BC-A059-EAE8A45BB106}" type="presOf" srcId="{3A45FAB2-30E7-154C-95E1-2DD38149CC2E}" destId="{E3CA9D59-74C3-4648-8D87-E5F562061498}" srcOrd="0" destOrd="0" presId="urn:microsoft.com/office/officeart/2005/8/layout/hierarchy3"/>
    <dgm:cxn modelId="{AE8B64F1-AE61-4240-83EE-ADFCE58B0467}" type="presOf" srcId="{E695FDD5-3A3C-A347-BB2A-C649DF468B32}" destId="{7158C93F-792F-3049-9271-EA7FD0B492EC}" srcOrd="0" destOrd="0" presId="urn:microsoft.com/office/officeart/2005/8/layout/hierarchy3"/>
    <dgm:cxn modelId="{D2448B46-DB16-034C-9AA0-BAC6A060105C}" srcId="{EEECB496-12E8-8E4A-BEA9-8C3A86B144CD}" destId="{291A2601-E608-9A40-AEAF-DEC0371BF08A}" srcOrd="0" destOrd="0" parTransId="{3F245D01-073A-744B-8A51-2A5A386925C4}" sibTransId="{64CF66D9-2590-6B48-A883-8AD9E3B7B787}"/>
    <dgm:cxn modelId="{6FF04588-7853-4CE3-8548-CF8DEA34A8D4}" type="presOf" srcId="{7ED35F22-BA91-E34C-AB15-F746E44E088C}" destId="{13634A98-21D4-9C46-B74B-B525332B3883}" srcOrd="0" destOrd="0" presId="urn:microsoft.com/office/officeart/2005/8/layout/hierarchy3"/>
    <dgm:cxn modelId="{A02F4FD6-EB66-474B-8561-67FCB913C542}" type="presOf" srcId="{4A0290FA-9F65-494E-8FE7-6CDB86A93E07}" destId="{0F672EB9-BDE9-A942-AB24-E798376E7874}" srcOrd="0" destOrd="0" presId="urn:microsoft.com/office/officeart/2005/8/layout/hierarchy3"/>
    <dgm:cxn modelId="{8F38D99E-AD89-400A-9047-496C9C7711F1}" type="presOf" srcId="{555BA635-0FB1-2E47-BEFB-5F1B38C1DE7F}" destId="{5F5C8930-7B18-274B-AEC3-10F0CA06B751}" srcOrd="0" destOrd="0" presId="urn:microsoft.com/office/officeart/2005/8/layout/hierarchy3"/>
    <dgm:cxn modelId="{2F2ACEDF-8904-4549-AE74-558748087F85}" type="presOf" srcId="{37BCF8F8-9677-044D-9836-C31090880831}" destId="{CDB17F24-C3D4-8A45-9A24-4699789FFA8B}" srcOrd="0" destOrd="0" presId="urn:microsoft.com/office/officeart/2005/8/layout/hierarchy3"/>
    <dgm:cxn modelId="{8931E182-12F0-46CF-9CF0-E9FB2AFEB71B}" type="presOf" srcId="{0C04B6EE-8DD2-7E4F-BF7B-2C35986F8D78}" destId="{B3249719-0A12-B445-9DC9-0C2AEF4F5F6B}" srcOrd="0" destOrd="0" presId="urn:microsoft.com/office/officeart/2005/8/layout/hierarchy3"/>
    <dgm:cxn modelId="{217F4A95-B57C-4CFD-9C24-7A815A82AC6D}" type="presOf" srcId="{B7D92389-3876-D243-8465-E10DCC22E387}" destId="{070CCABB-C380-7341-A9FD-0938D9D8D8EA}" srcOrd="0" destOrd="0" presId="urn:microsoft.com/office/officeart/2005/8/layout/hierarchy3"/>
    <dgm:cxn modelId="{D4542AF2-561A-4621-84F7-21749953294C}" type="presOf" srcId="{02D59A3D-9BF2-0444-BC47-375A344540FA}" destId="{FA2A2E92-B26C-604F-834E-68F6B47F0B62}" srcOrd="0" destOrd="0" presId="urn:microsoft.com/office/officeart/2005/8/layout/hierarchy3"/>
    <dgm:cxn modelId="{5A24D9DE-E4C9-4CBD-B7B0-501A691C6601}" type="presOf" srcId="{291A2601-E608-9A40-AEAF-DEC0371BF08A}" destId="{46E86168-5560-5A44-80F8-E7BED6E8C632}" srcOrd="0" destOrd="0" presId="urn:microsoft.com/office/officeart/2005/8/layout/hierarchy3"/>
    <dgm:cxn modelId="{29CA64A2-6B76-419A-B0B4-B2FB167C5D5A}" type="presOf" srcId="{F0E702D8-0ECB-384E-A32C-64F7047C79AB}" destId="{6C2E12B0-CD98-9F48-9F0A-6E96732E4C9B}" srcOrd="0" destOrd="0" presId="urn:microsoft.com/office/officeart/2005/8/layout/hierarchy3"/>
    <dgm:cxn modelId="{A678555D-4D08-B74C-A9B8-DBED137C4179}" srcId="{291A2601-E608-9A40-AEAF-DEC0371BF08A}" destId="{1653442B-34D4-1449-A817-5CE3A532A372}" srcOrd="1" destOrd="0" parTransId="{3345173A-C30A-D344-8996-FD88A1231CD2}" sibTransId="{458BDAD7-52E7-F640-9AAA-3F7B3875CF08}"/>
    <dgm:cxn modelId="{3B1997E8-A1F5-574F-8F29-FFE529888EED}" srcId="{B69D1633-272F-704B-8972-3D0B8971A934}" destId="{0C04B6EE-8DD2-7E4F-BF7B-2C35986F8D78}" srcOrd="1" destOrd="0" parTransId="{F4DAEC22-7EE7-1049-8B1D-2ABFD54BDDCF}" sibTransId="{15501FEC-E2B1-C54C-9AB9-B22D130D6351}"/>
    <dgm:cxn modelId="{DDB06CDC-EE60-4C57-BE9D-D5EC02A6F7A6}" type="presOf" srcId="{A98B5D2C-4B6C-9D4E-B09E-42393C53F140}" destId="{FD298C0C-F90B-1A45-B371-52D857D52481}" srcOrd="1" destOrd="0" presId="urn:microsoft.com/office/officeart/2005/8/layout/hierarchy3"/>
    <dgm:cxn modelId="{12067542-6CC3-441E-B75B-C19F3ED7953F}" type="presOf" srcId="{A98B5D2C-4B6C-9D4E-B09E-42393C53F140}" destId="{CF2E0BD3-B33E-F344-ADA7-6C89C57A12C0}" srcOrd="0" destOrd="0" presId="urn:microsoft.com/office/officeart/2005/8/layout/hierarchy3"/>
    <dgm:cxn modelId="{9BD25476-932D-4BFA-A93B-9A09D563AFDA}" type="presOf" srcId="{4156673D-472D-E24F-933F-A876B2466E53}" destId="{B4DAB05B-0D9F-0F40-9C0C-E9F7E5A0BA82}" srcOrd="0" destOrd="0" presId="urn:microsoft.com/office/officeart/2005/8/layout/hierarchy3"/>
    <dgm:cxn modelId="{6BA8352D-8532-40D6-A6C0-240C3122B473}" type="presOf" srcId="{B69D1633-272F-704B-8972-3D0B8971A934}" destId="{DD89BC6B-495E-4245-9DCD-651F73E5FDD1}" srcOrd="0" destOrd="0" presId="urn:microsoft.com/office/officeart/2005/8/layout/hierarchy3"/>
    <dgm:cxn modelId="{C02EBFAE-DB97-4350-92E1-92C0D30AC688}" type="presOf" srcId="{1653442B-34D4-1449-A817-5CE3A532A372}" destId="{A898B5A2-285D-374C-9612-C2E7CC34052F}" srcOrd="0" destOrd="0" presId="urn:microsoft.com/office/officeart/2005/8/layout/hierarchy3"/>
    <dgm:cxn modelId="{5133D296-8D46-464C-952F-4025CB3164B2}" srcId="{A98B5D2C-4B6C-9D4E-B09E-42393C53F140}" destId="{5E91CEA6-A32C-414A-B06D-F1277EB64293}" srcOrd="2" destOrd="0" parTransId="{555BA635-0FB1-2E47-BEFB-5F1B38C1DE7F}" sibTransId="{B4C6E1AE-B5FF-484A-90C1-2613D2DA8A59}"/>
    <dgm:cxn modelId="{596A7EFF-CF90-4A28-80C8-35D8DD42D2EF}" type="presOf" srcId="{2CC30A60-3390-DE4A-9C40-315E9D4DAE47}" destId="{81B4B2A1-448B-D244-B8A4-C0D692F4703C}" srcOrd="0" destOrd="0" presId="urn:microsoft.com/office/officeart/2005/8/layout/hierarchy3"/>
    <dgm:cxn modelId="{F42B26C2-5163-4AD8-A63D-F61B87213ECC}" type="presOf" srcId="{3B08351C-2375-744A-9CF3-851323B951F5}" destId="{A203B468-B042-EF4B-8C4B-D7E39EBEE0B8}" srcOrd="0" destOrd="0" presId="urn:microsoft.com/office/officeart/2005/8/layout/hierarchy3"/>
    <dgm:cxn modelId="{1A3EE587-8A63-425D-9AE9-C333B746C505}" type="presOf" srcId="{F4DAEC22-7EE7-1049-8B1D-2ABFD54BDDCF}" destId="{03744D7F-B403-FE40-9172-6F0922C02F5B}" srcOrd="0" destOrd="0" presId="urn:microsoft.com/office/officeart/2005/8/layout/hierarchy3"/>
    <dgm:cxn modelId="{5C20D2E8-1463-41DB-8DDB-5F5BD8456FB5}" type="presOf" srcId="{EEECB496-12E8-8E4A-BEA9-8C3A86B144CD}" destId="{C56AF14F-8D96-E14A-BBF1-C3CC098811A6}" srcOrd="0" destOrd="0" presId="urn:microsoft.com/office/officeart/2005/8/layout/hierarchy3"/>
    <dgm:cxn modelId="{DB669218-55C9-4A74-A56C-C486CE30AED1}" type="presParOf" srcId="{C56AF14F-8D96-E14A-BBF1-C3CC098811A6}" destId="{C5514D91-3C28-1F43-9539-D91807149122}" srcOrd="0" destOrd="0" presId="urn:microsoft.com/office/officeart/2005/8/layout/hierarchy3"/>
    <dgm:cxn modelId="{2B90C9FE-F70D-4D06-B990-38A791B18E1D}" type="presParOf" srcId="{C5514D91-3C28-1F43-9539-D91807149122}" destId="{A94BFE8F-D83A-B143-B376-6AC257330B23}" srcOrd="0" destOrd="0" presId="urn:microsoft.com/office/officeart/2005/8/layout/hierarchy3"/>
    <dgm:cxn modelId="{81D0842C-2C99-43AB-9D44-4F3D85343796}" type="presParOf" srcId="{A94BFE8F-D83A-B143-B376-6AC257330B23}" destId="{46E86168-5560-5A44-80F8-E7BED6E8C632}" srcOrd="0" destOrd="0" presId="urn:microsoft.com/office/officeart/2005/8/layout/hierarchy3"/>
    <dgm:cxn modelId="{047C903F-A64E-4FE5-A12A-001933ECC368}" type="presParOf" srcId="{A94BFE8F-D83A-B143-B376-6AC257330B23}" destId="{925CFBA2-A7A3-4C41-AE76-134EDA3A5BD9}" srcOrd="1" destOrd="0" presId="urn:microsoft.com/office/officeart/2005/8/layout/hierarchy3"/>
    <dgm:cxn modelId="{65610D28-7A8A-4872-A000-6C57B036D69F}" type="presParOf" srcId="{C5514D91-3C28-1F43-9539-D91807149122}" destId="{EBB67F92-14D8-9748-B984-CC774DCE103D}" srcOrd="1" destOrd="0" presId="urn:microsoft.com/office/officeart/2005/8/layout/hierarchy3"/>
    <dgm:cxn modelId="{347F590D-767C-469E-8F45-F47089E228AD}" type="presParOf" srcId="{EBB67F92-14D8-9748-B984-CC774DCE103D}" destId="{7E62B588-3C1D-E347-8FA7-616C8A742E44}" srcOrd="0" destOrd="0" presId="urn:microsoft.com/office/officeart/2005/8/layout/hierarchy3"/>
    <dgm:cxn modelId="{17280474-A160-4172-9D8C-BFF3AC2BD7B1}" type="presParOf" srcId="{EBB67F92-14D8-9748-B984-CC774DCE103D}" destId="{13634A98-21D4-9C46-B74B-B525332B3883}" srcOrd="1" destOrd="0" presId="urn:microsoft.com/office/officeart/2005/8/layout/hierarchy3"/>
    <dgm:cxn modelId="{3C8CCE82-C839-4D5D-B14B-EEE542D9E87F}" type="presParOf" srcId="{EBB67F92-14D8-9748-B984-CC774DCE103D}" destId="{2E814D3E-EA24-D94C-B8B5-7B73EFAB7BF6}" srcOrd="2" destOrd="0" presId="urn:microsoft.com/office/officeart/2005/8/layout/hierarchy3"/>
    <dgm:cxn modelId="{32F86D6F-A3A7-4EF1-AD9F-0DE4F0E4E814}" type="presParOf" srcId="{EBB67F92-14D8-9748-B984-CC774DCE103D}" destId="{A898B5A2-285D-374C-9612-C2E7CC34052F}" srcOrd="3" destOrd="0" presId="urn:microsoft.com/office/officeart/2005/8/layout/hierarchy3"/>
    <dgm:cxn modelId="{2C59AC93-FB00-4054-9788-D674E061A648}" type="presParOf" srcId="{EBB67F92-14D8-9748-B984-CC774DCE103D}" destId="{7158C93F-792F-3049-9271-EA7FD0B492EC}" srcOrd="4" destOrd="0" presId="urn:microsoft.com/office/officeart/2005/8/layout/hierarchy3"/>
    <dgm:cxn modelId="{9250D643-75CA-4840-B907-83F244A47026}" type="presParOf" srcId="{EBB67F92-14D8-9748-B984-CC774DCE103D}" destId="{070CCABB-C380-7341-A9FD-0938D9D8D8EA}" srcOrd="5" destOrd="0" presId="urn:microsoft.com/office/officeart/2005/8/layout/hierarchy3"/>
    <dgm:cxn modelId="{5D24BF17-7F3E-4333-9D34-8D22A341D853}" type="presParOf" srcId="{C56AF14F-8D96-E14A-BBF1-C3CC098811A6}" destId="{C2612F54-C1E6-AF4D-AA76-27BFBCD236F7}" srcOrd="1" destOrd="0" presId="urn:microsoft.com/office/officeart/2005/8/layout/hierarchy3"/>
    <dgm:cxn modelId="{433A2AFC-5C65-42ED-A2AB-C402A4EACE11}" type="presParOf" srcId="{C2612F54-C1E6-AF4D-AA76-27BFBCD236F7}" destId="{867D8A9F-52BD-9A4A-B594-24F740A5A0A2}" srcOrd="0" destOrd="0" presId="urn:microsoft.com/office/officeart/2005/8/layout/hierarchy3"/>
    <dgm:cxn modelId="{C148C4A9-36B0-4F5F-BEC8-2181BFFD776B}" type="presParOf" srcId="{867D8A9F-52BD-9A4A-B594-24F740A5A0A2}" destId="{CDB17F24-C3D4-8A45-9A24-4699789FFA8B}" srcOrd="0" destOrd="0" presId="urn:microsoft.com/office/officeart/2005/8/layout/hierarchy3"/>
    <dgm:cxn modelId="{F99A5EAB-4B7E-4FD4-98C2-207DD23BC2E5}" type="presParOf" srcId="{867D8A9F-52BD-9A4A-B594-24F740A5A0A2}" destId="{25C3CFE6-DE19-BF43-8387-F09F7DC14BF0}" srcOrd="1" destOrd="0" presId="urn:microsoft.com/office/officeart/2005/8/layout/hierarchy3"/>
    <dgm:cxn modelId="{FEEF8E35-9349-4C47-B7E1-9EB9080EB3DD}" type="presParOf" srcId="{C2612F54-C1E6-AF4D-AA76-27BFBCD236F7}" destId="{B9A1A4A9-4E4F-3049-A510-480D70767A61}" srcOrd="1" destOrd="0" presId="urn:microsoft.com/office/officeart/2005/8/layout/hierarchy3"/>
    <dgm:cxn modelId="{5F7BE67D-50B0-4F9E-8F39-7768FC384DE8}" type="presParOf" srcId="{B9A1A4A9-4E4F-3049-A510-480D70767A61}" destId="{6C2E12B0-CD98-9F48-9F0A-6E96732E4C9B}" srcOrd="0" destOrd="0" presId="urn:microsoft.com/office/officeart/2005/8/layout/hierarchy3"/>
    <dgm:cxn modelId="{FEB7F964-BB49-477C-B50A-8AFF4D12E391}" type="presParOf" srcId="{B9A1A4A9-4E4F-3049-A510-480D70767A61}" destId="{FA2A2E92-B26C-604F-834E-68F6B47F0B62}" srcOrd="1" destOrd="0" presId="urn:microsoft.com/office/officeart/2005/8/layout/hierarchy3"/>
    <dgm:cxn modelId="{96E324B7-AABC-441A-AC24-244F48492AC1}" type="presParOf" srcId="{B9A1A4A9-4E4F-3049-A510-480D70767A61}" destId="{E3CA9D59-74C3-4648-8D87-E5F562061498}" srcOrd="2" destOrd="0" presId="urn:microsoft.com/office/officeart/2005/8/layout/hierarchy3"/>
    <dgm:cxn modelId="{C4CBDCEE-8466-48E8-BDF1-37EBD0C87E9A}" type="presParOf" srcId="{B9A1A4A9-4E4F-3049-A510-480D70767A61}" destId="{81B4B2A1-448B-D244-B8A4-C0D692F4703C}" srcOrd="3" destOrd="0" presId="urn:microsoft.com/office/officeart/2005/8/layout/hierarchy3"/>
    <dgm:cxn modelId="{EE7FA780-9340-4FDB-B65C-9CBCAAD8064F}" type="presParOf" srcId="{B9A1A4A9-4E4F-3049-A510-480D70767A61}" destId="{2044FC18-FAEC-DE49-ADC7-0E0BCB4A7F5D}" srcOrd="4" destOrd="0" presId="urn:microsoft.com/office/officeart/2005/8/layout/hierarchy3"/>
    <dgm:cxn modelId="{C759B709-66AF-4E5C-A998-D7F0C2C0A1AA}" type="presParOf" srcId="{B9A1A4A9-4E4F-3049-A510-480D70767A61}" destId="{D7BA432D-BF91-9440-BD6A-D400E9118CC6}" srcOrd="5" destOrd="0" presId="urn:microsoft.com/office/officeart/2005/8/layout/hierarchy3"/>
    <dgm:cxn modelId="{F422664A-E18E-43A1-9F4E-D2761F302D28}" type="presParOf" srcId="{C56AF14F-8D96-E14A-BBF1-C3CC098811A6}" destId="{50938C49-4B4B-8F42-8678-964517D9840A}" srcOrd="2" destOrd="0" presId="urn:microsoft.com/office/officeart/2005/8/layout/hierarchy3"/>
    <dgm:cxn modelId="{6AE338B6-E7E6-4FE2-B4ED-6B9914EB3FCA}" type="presParOf" srcId="{50938C49-4B4B-8F42-8678-964517D9840A}" destId="{4C7734BE-3938-724C-BD16-F94BFD5FB4EA}" srcOrd="0" destOrd="0" presId="urn:microsoft.com/office/officeart/2005/8/layout/hierarchy3"/>
    <dgm:cxn modelId="{289D4766-F4C3-4296-82B6-0644843EECDC}" type="presParOf" srcId="{4C7734BE-3938-724C-BD16-F94BFD5FB4EA}" destId="{CF2E0BD3-B33E-F344-ADA7-6C89C57A12C0}" srcOrd="0" destOrd="0" presId="urn:microsoft.com/office/officeart/2005/8/layout/hierarchy3"/>
    <dgm:cxn modelId="{C2406F1D-5746-4194-B1EA-60DB808C9DB0}" type="presParOf" srcId="{4C7734BE-3938-724C-BD16-F94BFD5FB4EA}" destId="{FD298C0C-F90B-1A45-B371-52D857D52481}" srcOrd="1" destOrd="0" presId="urn:microsoft.com/office/officeart/2005/8/layout/hierarchy3"/>
    <dgm:cxn modelId="{60D1060B-5A50-4007-B2AE-9D523780DA2E}" type="presParOf" srcId="{50938C49-4B4B-8F42-8678-964517D9840A}" destId="{037918A7-C706-8743-93F3-FB7B65E11A1E}" srcOrd="1" destOrd="0" presId="urn:microsoft.com/office/officeart/2005/8/layout/hierarchy3"/>
    <dgm:cxn modelId="{4BA9D898-36A5-4072-B667-0F71215F16A4}" type="presParOf" srcId="{037918A7-C706-8743-93F3-FB7B65E11A1E}" destId="{A203B468-B042-EF4B-8C4B-D7E39EBEE0B8}" srcOrd="0" destOrd="0" presId="urn:microsoft.com/office/officeart/2005/8/layout/hierarchy3"/>
    <dgm:cxn modelId="{9182A2B1-EBAE-4B93-A385-2FAC81E64B1A}" type="presParOf" srcId="{037918A7-C706-8743-93F3-FB7B65E11A1E}" destId="{7BF6B331-E842-9A44-9A09-A8D43ABB5B0B}" srcOrd="1" destOrd="0" presId="urn:microsoft.com/office/officeart/2005/8/layout/hierarchy3"/>
    <dgm:cxn modelId="{A22EA94A-BB90-44BA-96B6-86D7ACFEEB17}" type="presParOf" srcId="{037918A7-C706-8743-93F3-FB7B65E11A1E}" destId="{0F5099EA-FF59-D648-9080-A3D8EFE192A7}" srcOrd="2" destOrd="0" presId="urn:microsoft.com/office/officeart/2005/8/layout/hierarchy3"/>
    <dgm:cxn modelId="{476CACEC-1D5F-4235-A469-E7E29CF6176D}" type="presParOf" srcId="{037918A7-C706-8743-93F3-FB7B65E11A1E}" destId="{0F672EB9-BDE9-A942-AB24-E798376E7874}" srcOrd="3" destOrd="0" presId="urn:microsoft.com/office/officeart/2005/8/layout/hierarchy3"/>
    <dgm:cxn modelId="{0D9A571C-2C13-4BFF-A753-3C50503BDC94}" type="presParOf" srcId="{037918A7-C706-8743-93F3-FB7B65E11A1E}" destId="{5F5C8930-7B18-274B-AEC3-10F0CA06B751}" srcOrd="4" destOrd="0" presId="urn:microsoft.com/office/officeart/2005/8/layout/hierarchy3"/>
    <dgm:cxn modelId="{4767F39A-244F-4911-9E84-F08BB6F82693}" type="presParOf" srcId="{037918A7-C706-8743-93F3-FB7B65E11A1E}" destId="{6B8BD5FD-C757-C84E-A42A-03079AD2D1FA}" srcOrd="5" destOrd="0" presId="urn:microsoft.com/office/officeart/2005/8/layout/hierarchy3"/>
    <dgm:cxn modelId="{B6A64E47-4D4E-4475-A2FA-45496B9157CA}" type="presParOf" srcId="{C56AF14F-8D96-E14A-BBF1-C3CC098811A6}" destId="{37705683-FB67-F34A-AB43-1C543A5A014C}" srcOrd="3" destOrd="0" presId="urn:microsoft.com/office/officeart/2005/8/layout/hierarchy3"/>
    <dgm:cxn modelId="{A345A3AF-9D0F-4C6A-A4BC-5FE6067BD81D}" type="presParOf" srcId="{37705683-FB67-F34A-AB43-1C543A5A014C}" destId="{969A712F-6D87-2D48-A110-2B8BA908D194}" srcOrd="0" destOrd="0" presId="urn:microsoft.com/office/officeart/2005/8/layout/hierarchy3"/>
    <dgm:cxn modelId="{07A155D1-BFB1-4CA0-9A21-3D81C623533C}" type="presParOf" srcId="{969A712F-6D87-2D48-A110-2B8BA908D194}" destId="{DD89BC6B-495E-4245-9DCD-651F73E5FDD1}" srcOrd="0" destOrd="0" presId="urn:microsoft.com/office/officeart/2005/8/layout/hierarchy3"/>
    <dgm:cxn modelId="{E8696D4B-7A79-4694-BDB1-3B7BCF6A5F22}" type="presParOf" srcId="{969A712F-6D87-2D48-A110-2B8BA908D194}" destId="{FFCF87FD-3504-FC4D-9553-DBB4A4B02CD5}" srcOrd="1" destOrd="0" presId="urn:microsoft.com/office/officeart/2005/8/layout/hierarchy3"/>
    <dgm:cxn modelId="{5EC2BDC3-857B-4F30-A964-4F09FCB98344}" type="presParOf" srcId="{37705683-FB67-F34A-AB43-1C543A5A014C}" destId="{B6BF1580-723D-684D-9EB5-269814B89E26}" srcOrd="1" destOrd="0" presId="urn:microsoft.com/office/officeart/2005/8/layout/hierarchy3"/>
    <dgm:cxn modelId="{A217FF0A-75AE-414E-BA9B-665E697A323D}" type="presParOf" srcId="{B6BF1580-723D-684D-9EB5-269814B89E26}" destId="{B4DAB05B-0D9F-0F40-9C0C-E9F7E5A0BA82}" srcOrd="0" destOrd="0" presId="urn:microsoft.com/office/officeart/2005/8/layout/hierarchy3"/>
    <dgm:cxn modelId="{0789D21F-9D6B-4D05-BBD9-55E757F3A3C2}" type="presParOf" srcId="{B6BF1580-723D-684D-9EB5-269814B89E26}" destId="{8697BE07-1D73-634A-BA9E-FEA897AA60CF}" srcOrd="1" destOrd="0" presId="urn:microsoft.com/office/officeart/2005/8/layout/hierarchy3"/>
    <dgm:cxn modelId="{7EE57E38-9D0A-43D4-85EA-CC309E87993E}" type="presParOf" srcId="{B6BF1580-723D-684D-9EB5-269814B89E26}" destId="{03744D7F-B403-FE40-9172-6F0922C02F5B}" srcOrd="2" destOrd="0" presId="urn:microsoft.com/office/officeart/2005/8/layout/hierarchy3"/>
    <dgm:cxn modelId="{8216DF43-0287-4471-9B19-3A46FA98D60B}" type="presParOf" srcId="{B6BF1580-723D-684D-9EB5-269814B89E26}" destId="{B3249719-0A12-B445-9DC9-0C2AEF4F5F6B}"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EEECB496-12E8-8E4A-BEA9-8C3A86B144CD}" type="doc">
      <dgm:prSet loTypeId="urn:microsoft.com/office/officeart/2005/8/layout/hierarchy3" loCatId="hierarchy" qsTypeId="urn:microsoft.com/office/officeart/2005/8/quickstyle/simple4" qsCatId="simple" csTypeId="urn:microsoft.com/office/officeart/2005/8/colors/accent1_2" csCatId="accent1" phldr="1"/>
      <dgm:spPr/>
      <dgm:t>
        <a:bodyPr/>
        <a:lstStyle/>
        <a:p>
          <a:endParaRPr lang="fr-FR"/>
        </a:p>
      </dgm:t>
    </dgm:pt>
    <dgm:pt modelId="{291A2601-E608-9A40-AEAF-DEC0371BF08A}">
      <dgm:prSet custT="1"/>
      <dgm:spPr/>
      <dgm:t>
        <a:bodyPr/>
        <a:lstStyle/>
        <a:p>
          <a:pPr rtl="0"/>
          <a:r>
            <a:rPr lang="fr-FR" sz="1400" b="1" dirty="0"/>
            <a:t>CP/CE1</a:t>
          </a:r>
        </a:p>
      </dgm:t>
    </dgm:pt>
    <dgm:pt modelId="{3F245D01-073A-744B-8A51-2A5A386925C4}" type="parTrans" cxnId="{D2448B46-DB16-034C-9AA0-BAC6A060105C}">
      <dgm:prSet/>
      <dgm:spPr/>
      <dgm:t>
        <a:bodyPr/>
        <a:lstStyle/>
        <a:p>
          <a:endParaRPr lang="fr-FR" sz="1200"/>
        </a:p>
      </dgm:t>
    </dgm:pt>
    <dgm:pt modelId="{64CF66D9-2590-6B48-A883-8AD9E3B7B787}" type="sibTrans" cxnId="{D2448B46-DB16-034C-9AA0-BAC6A060105C}">
      <dgm:prSet/>
      <dgm:spPr/>
      <dgm:t>
        <a:bodyPr/>
        <a:lstStyle/>
        <a:p>
          <a:endParaRPr lang="fr-FR" sz="1200"/>
        </a:p>
      </dgm:t>
    </dgm:pt>
    <dgm:pt modelId="{7ED35F22-BA91-E34C-AB15-F746E44E088C}">
      <dgm:prSet custT="1"/>
      <dgm:spPr/>
      <dgm:t>
        <a:bodyPr/>
        <a:lstStyle/>
        <a:p>
          <a:pPr rtl="0"/>
          <a:r>
            <a:rPr lang="fr-FR" sz="700" dirty="0"/>
            <a:t>Evaluations nationales</a:t>
          </a:r>
        </a:p>
      </dgm:t>
    </dgm:pt>
    <dgm:pt modelId="{04345654-4AB2-514A-81C7-872D5A26B2A5}" type="parTrans" cxnId="{8D85D7FC-B9A7-4448-BBA1-BC762BD5BA60}">
      <dgm:prSet/>
      <dgm:spPr/>
      <dgm:t>
        <a:bodyPr/>
        <a:lstStyle/>
        <a:p>
          <a:endParaRPr lang="fr-FR" sz="1200"/>
        </a:p>
      </dgm:t>
    </dgm:pt>
    <dgm:pt modelId="{C4B34489-B592-1449-A982-046197F6647A}" type="sibTrans" cxnId="{8D85D7FC-B9A7-4448-BBA1-BC762BD5BA60}">
      <dgm:prSet/>
      <dgm:spPr/>
      <dgm:t>
        <a:bodyPr/>
        <a:lstStyle/>
        <a:p>
          <a:endParaRPr lang="fr-FR" sz="1200"/>
        </a:p>
      </dgm:t>
    </dgm:pt>
    <dgm:pt modelId="{1653442B-34D4-1449-A817-5CE3A532A372}">
      <dgm:prSet custT="1"/>
      <dgm:spPr/>
      <dgm:t>
        <a:bodyPr/>
        <a:lstStyle/>
        <a:p>
          <a:pPr rtl="0"/>
          <a:r>
            <a:rPr lang="fr-FR" sz="700" dirty="0"/>
            <a:t>Début de CP,</a:t>
          </a:r>
        </a:p>
        <a:p>
          <a:pPr rtl="0"/>
          <a:r>
            <a:rPr lang="fr-FR" sz="700" dirty="0"/>
            <a:t>Milieu de CP</a:t>
          </a:r>
        </a:p>
        <a:p>
          <a:pPr rtl="0"/>
          <a:r>
            <a:rPr lang="fr-FR" sz="700" dirty="0"/>
            <a:t>Début de CE1</a:t>
          </a:r>
        </a:p>
      </dgm:t>
    </dgm:pt>
    <dgm:pt modelId="{3345173A-C30A-D344-8996-FD88A1231CD2}" type="parTrans" cxnId="{A678555D-4D08-B74C-A9B8-DBED137C4179}">
      <dgm:prSet/>
      <dgm:spPr/>
      <dgm:t>
        <a:bodyPr/>
        <a:lstStyle/>
        <a:p>
          <a:endParaRPr lang="fr-FR" sz="1200"/>
        </a:p>
      </dgm:t>
    </dgm:pt>
    <dgm:pt modelId="{458BDAD7-52E7-F640-9AAA-3F7B3875CF08}" type="sibTrans" cxnId="{A678555D-4D08-B74C-A9B8-DBED137C4179}">
      <dgm:prSet/>
      <dgm:spPr/>
      <dgm:t>
        <a:bodyPr/>
        <a:lstStyle/>
        <a:p>
          <a:endParaRPr lang="fr-FR" sz="1200"/>
        </a:p>
      </dgm:t>
    </dgm:pt>
    <dgm:pt modelId="{37BCF8F8-9677-044D-9836-C31090880831}">
      <dgm:prSet custT="1"/>
      <dgm:spPr/>
      <dgm:t>
        <a:bodyPr/>
        <a:lstStyle/>
        <a:p>
          <a:pPr rtl="0"/>
          <a:r>
            <a:rPr lang="fr-FR" sz="1600" b="1" dirty="0"/>
            <a:t>6</a:t>
          </a:r>
          <a:r>
            <a:rPr lang="fr-FR" sz="1600" b="1" baseline="30000" dirty="0"/>
            <a:t>ème</a:t>
          </a:r>
          <a:r>
            <a:rPr lang="fr-FR" sz="1600" b="1" dirty="0"/>
            <a:t> </a:t>
          </a:r>
        </a:p>
      </dgm:t>
    </dgm:pt>
    <dgm:pt modelId="{05ACCEBE-B78A-4148-9B06-D21832515BC9}" type="parTrans" cxnId="{9DDE70D3-46C0-3245-BA21-7C2673E71608}">
      <dgm:prSet/>
      <dgm:spPr/>
      <dgm:t>
        <a:bodyPr/>
        <a:lstStyle/>
        <a:p>
          <a:endParaRPr lang="fr-FR" sz="1200"/>
        </a:p>
      </dgm:t>
    </dgm:pt>
    <dgm:pt modelId="{982015BA-E4B8-7449-BC5E-46FC67E79191}" type="sibTrans" cxnId="{9DDE70D3-46C0-3245-BA21-7C2673E71608}">
      <dgm:prSet/>
      <dgm:spPr/>
      <dgm:t>
        <a:bodyPr/>
        <a:lstStyle/>
        <a:p>
          <a:endParaRPr lang="fr-FR" sz="1200"/>
        </a:p>
      </dgm:t>
    </dgm:pt>
    <dgm:pt modelId="{02D59A3D-9BF2-0444-BC47-375A344540FA}">
      <dgm:prSet custT="1"/>
      <dgm:spPr/>
      <dgm:t>
        <a:bodyPr/>
        <a:lstStyle/>
        <a:p>
          <a:pPr rtl="0"/>
          <a:r>
            <a:rPr lang="fr-FR" sz="700" dirty="0"/>
            <a:t>Positionnement des élèves en début d’année et outil de pilotage local</a:t>
          </a:r>
        </a:p>
      </dgm:t>
    </dgm:pt>
    <dgm:pt modelId="{F0E702D8-0ECB-384E-A32C-64F7047C79AB}" type="parTrans" cxnId="{C4DC085D-BFC3-6349-A1FC-EED9FC462494}">
      <dgm:prSet/>
      <dgm:spPr/>
      <dgm:t>
        <a:bodyPr/>
        <a:lstStyle/>
        <a:p>
          <a:endParaRPr lang="fr-FR" sz="1200"/>
        </a:p>
      </dgm:t>
    </dgm:pt>
    <dgm:pt modelId="{67622C66-87D7-0A40-ADC6-BBDDF637F38F}" type="sibTrans" cxnId="{C4DC085D-BFC3-6349-A1FC-EED9FC462494}">
      <dgm:prSet/>
      <dgm:spPr/>
      <dgm:t>
        <a:bodyPr/>
        <a:lstStyle/>
        <a:p>
          <a:endParaRPr lang="fr-FR" sz="1200"/>
        </a:p>
      </dgm:t>
    </dgm:pt>
    <dgm:pt modelId="{2CC30A60-3390-DE4A-9C40-315E9D4DAE47}">
      <dgm:prSet custT="1"/>
      <dgm:spPr/>
      <dgm:t>
        <a:bodyPr/>
        <a:lstStyle/>
        <a:p>
          <a:pPr rtl="0"/>
          <a:r>
            <a:rPr lang="fr-FR" sz="700" dirty="0"/>
            <a:t>Début de 6ème</a:t>
          </a:r>
        </a:p>
      </dgm:t>
    </dgm:pt>
    <dgm:pt modelId="{3A45FAB2-30E7-154C-95E1-2DD38149CC2E}" type="parTrans" cxnId="{41FF78AB-14ED-6B4F-97D8-DEE66F99A4C4}">
      <dgm:prSet/>
      <dgm:spPr/>
      <dgm:t>
        <a:bodyPr/>
        <a:lstStyle/>
        <a:p>
          <a:endParaRPr lang="fr-FR" sz="1200"/>
        </a:p>
      </dgm:t>
    </dgm:pt>
    <dgm:pt modelId="{090517A9-7261-594D-A192-56FBC1889F1B}" type="sibTrans" cxnId="{41FF78AB-14ED-6B4F-97D8-DEE66F99A4C4}">
      <dgm:prSet/>
      <dgm:spPr/>
      <dgm:t>
        <a:bodyPr/>
        <a:lstStyle/>
        <a:p>
          <a:endParaRPr lang="fr-FR" sz="1200"/>
        </a:p>
      </dgm:t>
    </dgm:pt>
    <dgm:pt modelId="{EBBEFD34-3233-9C43-A8C0-6417B9A6FF8C}">
      <dgm:prSet custT="1"/>
      <dgm:spPr/>
      <dgm:t>
        <a:bodyPr/>
        <a:lstStyle/>
        <a:p>
          <a:pPr algn="ctr" rtl="0">
            <a:lnSpc>
              <a:spcPct val="100000"/>
            </a:lnSpc>
            <a:spcAft>
              <a:spcPts val="0"/>
            </a:spcAft>
          </a:pPr>
          <a:r>
            <a:rPr lang="fr-FR" sz="700" dirty="0"/>
            <a:t>Français</a:t>
          </a:r>
        </a:p>
        <a:p>
          <a:pPr algn="ctr" rtl="0">
            <a:lnSpc>
              <a:spcPct val="100000"/>
            </a:lnSpc>
            <a:spcAft>
              <a:spcPts val="0"/>
            </a:spcAft>
          </a:pPr>
          <a:r>
            <a:rPr lang="fr-FR" sz="700" dirty="0"/>
            <a:t>Mathématiques</a:t>
          </a:r>
        </a:p>
      </dgm:t>
    </dgm:pt>
    <dgm:pt modelId="{19EBD544-0C3C-BF47-B108-1F9D402D6F82}" type="parTrans" cxnId="{EB754607-6A65-1244-A875-960B49CA4794}">
      <dgm:prSet/>
      <dgm:spPr/>
      <dgm:t>
        <a:bodyPr/>
        <a:lstStyle/>
        <a:p>
          <a:endParaRPr lang="fr-FR" sz="1200"/>
        </a:p>
      </dgm:t>
    </dgm:pt>
    <dgm:pt modelId="{E61E56F6-8A51-4947-B6CF-8D1D4B858C1F}" type="sibTrans" cxnId="{EB754607-6A65-1244-A875-960B49CA4794}">
      <dgm:prSet/>
      <dgm:spPr/>
      <dgm:t>
        <a:bodyPr/>
        <a:lstStyle/>
        <a:p>
          <a:endParaRPr lang="fr-FR" sz="1200"/>
        </a:p>
      </dgm:t>
    </dgm:pt>
    <dgm:pt modelId="{B7D92389-3876-D243-8465-E10DCC22E387}">
      <dgm:prSet custT="1"/>
      <dgm:spPr/>
      <dgm:t>
        <a:bodyPr/>
        <a:lstStyle/>
        <a:p>
          <a:pPr algn="ctr" rtl="0">
            <a:lnSpc>
              <a:spcPct val="100000"/>
            </a:lnSpc>
            <a:spcAft>
              <a:spcPts val="0"/>
            </a:spcAft>
          </a:pPr>
          <a:r>
            <a:rPr lang="fr-FR" sz="700" dirty="0"/>
            <a:t>Français</a:t>
          </a:r>
        </a:p>
        <a:p>
          <a:pPr algn="ctr" rtl="0">
            <a:lnSpc>
              <a:spcPct val="100000"/>
            </a:lnSpc>
            <a:spcAft>
              <a:spcPts val="0"/>
            </a:spcAft>
          </a:pPr>
          <a:r>
            <a:rPr lang="fr-FR" sz="700" dirty="0"/>
            <a:t>Mathématiques</a:t>
          </a:r>
        </a:p>
      </dgm:t>
    </dgm:pt>
    <dgm:pt modelId="{7DAB9590-C274-AF48-AA88-D0F5F1246050}" type="sibTrans" cxnId="{4BBBCC85-0E71-3F49-9E42-7ED889DF309E}">
      <dgm:prSet/>
      <dgm:spPr/>
      <dgm:t>
        <a:bodyPr/>
        <a:lstStyle/>
        <a:p>
          <a:endParaRPr lang="fr-FR" sz="1200"/>
        </a:p>
      </dgm:t>
    </dgm:pt>
    <dgm:pt modelId="{E695FDD5-3A3C-A347-BB2A-C649DF468B32}" type="parTrans" cxnId="{4BBBCC85-0E71-3F49-9E42-7ED889DF309E}">
      <dgm:prSet/>
      <dgm:spPr/>
      <dgm:t>
        <a:bodyPr/>
        <a:lstStyle/>
        <a:p>
          <a:endParaRPr lang="fr-FR" sz="1200"/>
        </a:p>
      </dgm:t>
    </dgm:pt>
    <dgm:pt modelId="{F1111EBF-7C17-4611-90FE-7D796A839C99}">
      <dgm:prSet custT="1"/>
      <dgm:spPr/>
      <dgm:t>
        <a:bodyPr/>
        <a:lstStyle/>
        <a:p>
          <a:pPr rtl="0">
            <a:lnSpc>
              <a:spcPct val="100000"/>
            </a:lnSpc>
            <a:spcAft>
              <a:spcPts val="0"/>
            </a:spcAft>
          </a:pPr>
          <a:r>
            <a:rPr lang="fr-FR" sz="1400" b="1" dirty="0"/>
            <a:t>JDC</a:t>
          </a:r>
        </a:p>
      </dgm:t>
    </dgm:pt>
    <dgm:pt modelId="{14905E54-7EB5-4EB6-99F0-EF75DA63F4F7}" type="parTrans" cxnId="{FDC61290-D791-44DE-BFA9-2C3E91278B35}">
      <dgm:prSet/>
      <dgm:spPr/>
      <dgm:t>
        <a:bodyPr/>
        <a:lstStyle/>
        <a:p>
          <a:endParaRPr lang="fr-FR" sz="1600"/>
        </a:p>
      </dgm:t>
    </dgm:pt>
    <dgm:pt modelId="{A846FFDD-B026-45AA-91C5-E28A37E0D880}" type="sibTrans" cxnId="{FDC61290-D791-44DE-BFA9-2C3E91278B35}">
      <dgm:prSet/>
      <dgm:spPr/>
      <dgm:t>
        <a:bodyPr/>
        <a:lstStyle/>
        <a:p>
          <a:endParaRPr lang="fr-FR" sz="1600"/>
        </a:p>
      </dgm:t>
    </dgm:pt>
    <dgm:pt modelId="{B47DFD84-2C39-4238-95E6-A803B9A2DCE1}">
      <dgm:prSet custT="1"/>
      <dgm:spPr/>
      <dgm:t>
        <a:bodyPr/>
        <a:lstStyle/>
        <a:p>
          <a:pPr rtl="0">
            <a:lnSpc>
              <a:spcPct val="100000"/>
            </a:lnSpc>
            <a:spcAft>
              <a:spcPts val="0"/>
            </a:spcAft>
          </a:pPr>
          <a:r>
            <a:rPr lang="fr-FR" sz="700" dirty="0"/>
            <a:t>Détection des jeunes en difficulté lecture</a:t>
          </a:r>
        </a:p>
      </dgm:t>
    </dgm:pt>
    <dgm:pt modelId="{38CD40DA-2C17-4637-BF5E-BE9ED58535B0}" type="parTrans" cxnId="{383F03CE-8A9C-4AB2-B107-CD4945788120}">
      <dgm:prSet/>
      <dgm:spPr/>
      <dgm:t>
        <a:bodyPr/>
        <a:lstStyle/>
        <a:p>
          <a:endParaRPr lang="fr-FR" sz="1600"/>
        </a:p>
      </dgm:t>
    </dgm:pt>
    <dgm:pt modelId="{0E096732-86A3-42FB-B3D6-38A825896887}" type="sibTrans" cxnId="{383F03CE-8A9C-4AB2-B107-CD4945788120}">
      <dgm:prSet/>
      <dgm:spPr/>
      <dgm:t>
        <a:bodyPr/>
        <a:lstStyle/>
        <a:p>
          <a:endParaRPr lang="fr-FR" sz="1600"/>
        </a:p>
      </dgm:t>
    </dgm:pt>
    <dgm:pt modelId="{B770429E-0AC9-43C7-91F9-8F8D64B27DD8}">
      <dgm:prSet custT="1"/>
      <dgm:spPr/>
      <dgm:t>
        <a:bodyPr/>
        <a:lstStyle/>
        <a:p>
          <a:pPr rtl="0">
            <a:lnSpc>
              <a:spcPct val="100000"/>
            </a:lnSpc>
            <a:spcAft>
              <a:spcPts val="0"/>
            </a:spcAft>
          </a:pPr>
          <a:r>
            <a:rPr lang="fr-FR" sz="700" dirty="0"/>
            <a:t>Jeunes Françaises et Français d’environ 17 ans</a:t>
          </a:r>
        </a:p>
      </dgm:t>
    </dgm:pt>
    <dgm:pt modelId="{CB942D3B-2D67-4900-9072-E8C3A59792B6}" type="parTrans" cxnId="{F4E5D0B6-ACEE-4C7B-8BD3-D384A9D3CC86}">
      <dgm:prSet/>
      <dgm:spPr/>
      <dgm:t>
        <a:bodyPr/>
        <a:lstStyle/>
        <a:p>
          <a:endParaRPr lang="fr-FR" sz="1600"/>
        </a:p>
      </dgm:t>
    </dgm:pt>
    <dgm:pt modelId="{FDE05150-8EF8-4531-BB36-67CB4DF9DB48}" type="sibTrans" cxnId="{F4E5D0B6-ACEE-4C7B-8BD3-D384A9D3CC86}">
      <dgm:prSet/>
      <dgm:spPr/>
      <dgm:t>
        <a:bodyPr/>
        <a:lstStyle/>
        <a:p>
          <a:endParaRPr lang="fr-FR" sz="1600"/>
        </a:p>
      </dgm:t>
    </dgm:pt>
    <dgm:pt modelId="{00E78372-4AB8-426E-8444-4A2729CA123B}">
      <dgm:prSet custT="1"/>
      <dgm:spPr/>
      <dgm:t>
        <a:bodyPr/>
        <a:lstStyle/>
        <a:p>
          <a:pPr rtl="0">
            <a:lnSpc>
              <a:spcPct val="100000"/>
            </a:lnSpc>
            <a:spcAft>
              <a:spcPts val="0"/>
            </a:spcAft>
          </a:pPr>
          <a:r>
            <a:rPr lang="fr-FR" sz="700" dirty="0"/>
            <a:t>Lecture</a:t>
          </a:r>
        </a:p>
      </dgm:t>
    </dgm:pt>
    <dgm:pt modelId="{2B556B69-6BB7-4C67-A268-BEECEFE093C2}" type="parTrans" cxnId="{49A0064E-666A-4E1C-A7EC-4544C428BA20}">
      <dgm:prSet/>
      <dgm:spPr/>
      <dgm:t>
        <a:bodyPr/>
        <a:lstStyle/>
        <a:p>
          <a:endParaRPr lang="fr-FR" sz="1600"/>
        </a:p>
      </dgm:t>
    </dgm:pt>
    <dgm:pt modelId="{1AFE5103-F233-437D-932D-B2E61765EA5B}" type="sibTrans" cxnId="{49A0064E-666A-4E1C-A7EC-4544C428BA20}">
      <dgm:prSet/>
      <dgm:spPr/>
      <dgm:t>
        <a:bodyPr/>
        <a:lstStyle/>
        <a:p>
          <a:endParaRPr lang="fr-FR" sz="1600"/>
        </a:p>
      </dgm:t>
    </dgm:pt>
    <dgm:pt modelId="{3B67945B-0B1B-4B26-9A69-7C9865139EC9}">
      <dgm:prSet custT="1"/>
      <dgm:spPr/>
      <dgm:t>
        <a:bodyPr/>
        <a:lstStyle/>
        <a:p>
          <a:pPr rtl="0">
            <a:lnSpc>
              <a:spcPct val="100000"/>
            </a:lnSpc>
            <a:spcAft>
              <a:spcPts val="0"/>
            </a:spcAft>
          </a:pPr>
          <a:r>
            <a:rPr lang="fr-FR" sz="1400" b="1" dirty="0"/>
            <a:t>2</a:t>
          </a:r>
          <a:r>
            <a:rPr lang="fr-FR" sz="1400" b="1" baseline="30000" dirty="0"/>
            <a:t>nde</a:t>
          </a:r>
          <a:endParaRPr lang="fr-FR" sz="1400" b="1" dirty="0"/>
        </a:p>
      </dgm:t>
    </dgm:pt>
    <dgm:pt modelId="{EABC2675-EACE-429F-9F05-3AB167FC7A1C}" type="parTrans" cxnId="{11273740-8516-40B1-AC57-4C67FEB2CAE5}">
      <dgm:prSet/>
      <dgm:spPr/>
      <dgm:t>
        <a:bodyPr/>
        <a:lstStyle/>
        <a:p>
          <a:endParaRPr lang="fr-FR"/>
        </a:p>
      </dgm:t>
    </dgm:pt>
    <dgm:pt modelId="{044EFC04-A5A2-4001-A1B8-3A2C2E83E0D3}" type="sibTrans" cxnId="{11273740-8516-40B1-AC57-4C67FEB2CAE5}">
      <dgm:prSet/>
      <dgm:spPr/>
      <dgm:t>
        <a:bodyPr/>
        <a:lstStyle/>
        <a:p>
          <a:endParaRPr lang="fr-FR"/>
        </a:p>
      </dgm:t>
    </dgm:pt>
    <dgm:pt modelId="{8D8283A1-8751-4EB5-BDCF-9BE426CAB7C3}">
      <dgm:prSet custT="1"/>
      <dgm:spPr/>
      <dgm:t>
        <a:bodyPr/>
        <a:lstStyle/>
        <a:p>
          <a:pPr rtl="0">
            <a:lnSpc>
              <a:spcPct val="100000"/>
            </a:lnSpc>
            <a:spcAft>
              <a:spcPts val="0"/>
            </a:spcAft>
          </a:pPr>
          <a:r>
            <a:rPr lang="fr-FR" sz="700" b="0" dirty="0"/>
            <a:t>Test de positionnement</a:t>
          </a:r>
        </a:p>
      </dgm:t>
    </dgm:pt>
    <dgm:pt modelId="{AD0D4413-2267-4AAF-81EF-7EDE9169D300}" type="parTrans" cxnId="{5036D9AD-FF68-4454-871F-A94B3F128D97}">
      <dgm:prSet/>
      <dgm:spPr/>
      <dgm:t>
        <a:bodyPr/>
        <a:lstStyle/>
        <a:p>
          <a:endParaRPr lang="fr-FR"/>
        </a:p>
      </dgm:t>
    </dgm:pt>
    <dgm:pt modelId="{DC1747B9-38B4-4568-86E8-FA906E0FFF75}" type="sibTrans" cxnId="{5036D9AD-FF68-4454-871F-A94B3F128D97}">
      <dgm:prSet/>
      <dgm:spPr/>
      <dgm:t>
        <a:bodyPr/>
        <a:lstStyle/>
        <a:p>
          <a:endParaRPr lang="fr-FR"/>
        </a:p>
      </dgm:t>
    </dgm:pt>
    <dgm:pt modelId="{79D773D6-DA37-4866-826C-E6673E7241D8}">
      <dgm:prSet custT="1"/>
      <dgm:spPr/>
      <dgm:t>
        <a:bodyPr/>
        <a:lstStyle/>
        <a:p>
          <a:pPr rtl="0">
            <a:lnSpc>
              <a:spcPct val="100000"/>
            </a:lnSpc>
            <a:spcAft>
              <a:spcPts val="0"/>
            </a:spcAft>
          </a:pPr>
          <a:r>
            <a:rPr lang="fr-FR" sz="700" b="0" dirty="0"/>
            <a:t>Début de 2</a:t>
          </a:r>
          <a:r>
            <a:rPr lang="fr-FR" sz="700" b="0" baseline="30000" dirty="0"/>
            <a:t>nde</a:t>
          </a:r>
          <a:r>
            <a:rPr lang="fr-FR" sz="700" b="0" dirty="0"/>
            <a:t> (GT et pro)</a:t>
          </a:r>
        </a:p>
      </dgm:t>
    </dgm:pt>
    <dgm:pt modelId="{7F51A714-2AC2-483C-9000-472EA60E8582}" type="parTrans" cxnId="{A77FBDC7-5B38-4D96-A908-2862B0825FEE}">
      <dgm:prSet/>
      <dgm:spPr/>
      <dgm:t>
        <a:bodyPr/>
        <a:lstStyle/>
        <a:p>
          <a:endParaRPr lang="fr-FR"/>
        </a:p>
      </dgm:t>
    </dgm:pt>
    <dgm:pt modelId="{F8BF1530-FE25-4EEA-A80A-4E70AE6A8511}" type="sibTrans" cxnId="{A77FBDC7-5B38-4D96-A908-2862B0825FEE}">
      <dgm:prSet/>
      <dgm:spPr/>
      <dgm:t>
        <a:bodyPr/>
        <a:lstStyle/>
        <a:p>
          <a:endParaRPr lang="fr-FR"/>
        </a:p>
      </dgm:t>
    </dgm:pt>
    <dgm:pt modelId="{8368C03C-4C29-4031-8728-F2D6986DC1DB}">
      <dgm:prSet custT="1"/>
      <dgm:spPr/>
      <dgm:t>
        <a:bodyPr/>
        <a:lstStyle/>
        <a:p>
          <a:pPr rtl="0">
            <a:lnSpc>
              <a:spcPct val="100000"/>
            </a:lnSpc>
            <a:spcAft>
              <a:spcPts val="0"/>
            </a:spcAft>
          </a:pPr>
          <a:r>
            <a:rPr lang="fr-FR" sz="700" b="0" dirty="0"/>
            <a:t>Français Mathématiques</a:t>
          </a:r>
        </a:p>
      </dgm:t>
    </dgm:pt>
    <dgm:pt modelId="{F2D4D357-D5A2-401D-A5B5-285B72D4D6CC}" type="parTrans" cxnId="{28C07FF5-7435-4EF4-8AD0-43052B783E00}">
      <dgm:prSet/>
      <dgm:spPr/>
      <dgm:t>
        <a:bodyPr/>
        <a:lstStyle/>
        <a:p>
          <a:endParaRPr lang="fr-FR"/>
        </a:p>
      </dgm:t>
    </dgm:pt>
    <dgm:pt modelId="{0E414CA8-AB4A-4283-A3D0-41EFE1641B37}" type="sibTrans" cxnId="{28C07FF5-7435-4EF4-8AD0-43052B783E00}">
      <dgm:prSet/>
      <dgm:spPr/>
      <dgm:t>
        <a:bodyPr/>
        <a:lstStyle/>
        <a:p>
          <a:endParaRPr lang="fr-FR"/>
        </a:p>
      </dgm:t>
    </dgm:pt>
    <dgm:pt modelId="{C56AF14F-8D96-E14A-BBF1-C3CC098811A6}" type="pres">
      <dgm:prSet presAssocID="{EEECB496-12E8-8E4A-BEA9-8C3A86B144CD}" presName="diagram" presStyleCnt="0">
        <dgm:presLayoutVars>
          <dgm:chPref val="1"/>
          <dgm:dir/>
          <dgm:animOne val="branch"/>
          <dgm:animLvl val="lvl"/>
          <dgm:resizeHandles/>
        </dgm:presLayoutVars>
      </dgm:prSet>
      <dgm:spPr/>
      <dgm:t>
        <a:bodyPr/>
        <a:lstStyle/>
        <a:p>
          <a:endParaRPr lang="fr-FR"/>
        </a:p>
      </dgm:t>
    </dgm:pt>
    <dgm:pt modelId="{C5514D91-3C28-1F43-9539-D91807149122}" type="pres">
      <dgm:prSet presAssocID="{291A2601-E608-9A40-AEAF-DEC0371BF08A}" presName="root" presStyleCnt="0"/>
      <dgm:spPr/>
    </dgm:pt>
    <dgm:pt modelId="{A94BFE8F-D83A-B143-B376-6AC257330B23}" type="pres">
      <dgm:prSet presAssocID="{291A2601-E608-9A40-AEAF-DEC0371BF08A}" presName="rootComposite" presStyleCnt="0"/>
      <dgm:spPr/>
    </dgm:pt>
    <dgm:pt modelId="{46E86168-5560-5A44-80F8-E7BED6E8C632}" type="pres">
      <dgm:prSet presAssocID="{291A2601-E608-9A40-AEAF-DEC0371BF08A}" presName="rootText" presStyleLbl="node1" presStyleIdx="0" presStyleCnt="4" custScaleY="75430"/>
      <dgm:spPr/>
      <dgm:t>
        <a:bodyPr/>
        <a:lstStyle/>
        <a:p>
          <a:endParaRPr lang="fr-FR"/>
        </a:p>
      </dgm:t>
    </dgm:pt>
    <dgm:pt modelId="{925CFBA2-A7A3-4C41-AE76-134EDA3A5BD9}" type="pres">
      <dgm:prSet presAssocID="{291A2601-E608-9A40-AEAF-DEC0371BF08A}" presName="rootConnector" presStyleLbl="node1" presStyleIdx="0" presStyleCnt="4"/>
      <dgm:spPr/>
      <dgm:t>
        <a:bodyPr/>
        <a:lstStyle/>
        <a:p>
          <a:endParaRPr lang="fr-FR"/>
        </a:p>
      </dgm:t>
    </dgm:pt>
    <dgm:pt modelId="{EBB67F92-14D8-9748-B984-CC774DCE103D}" type="pres">
      <dgm:prSet presAssocID="{291A2601-E608-9A40-AEAF-DEC0371BF08A}" presName="childShape" presStyleCnt="0"/>
      <dgm:spPr/>
    </dgm:pt>
    <dgm:pt modelId="{7E62B588-3C1D-E347-8FA7-616C8A742E44}" type="pres">
      <dgm:prSet presAssocID="{04345654-4AB2-514A-81C7-872D5A26B2A5}" presName="Name13" presStyleLbl="parChTrans1D2" presStyleIdx="0" presStyleCnt="12"/>
      <dgm:spPr/>
      <dgm:t>
        <a:bodyPr/>
        <a:lstStyle/>
        <a:p>
          <a:endParaRPr lang="fr-FR"/>
        </a:p>
      </dgm:t>
    </dgm:pt>
    <dgm:pt modelId="{13634A98-21D4-9C46-B74B-B525332B3883}" type="pres">
      <dgm:prSet presAssocID="{7ED35F22-BA91-E34C-AB15-F746E44E088C}" presName="childText" presStyleLbl="bgAcc1" presStyleIdx="0" presStyleCnt="12" custScaleX="125000" custScaleY="68446">
        <dgm:presLayoutVars>
          <dgm:bulletEnabled val="1"/>
        </dgm:presLayoutVars>
      </dgm:prSet>
      <dgm:spPr/>
      <dgm:t>
        <a:bodyPr/>
        <a:lstStyle/>
        <a:p>
          <a:endParaRPr lang="fr-FR"/>
        </a:p>
      </dgm:t>
    </dgm:pt>
    <dgm:pt modelId="{2E814D3E-EA24-D94C-B8B5-7B73EFAB7BF6}" type="pres">
      <dgm:prSet presAssocID="{3345173A-C30A-D344-8996-FD88A1231CD2}" presName="Name13" presStyleLbl="parChTrans1D2" presStyleIdx="1" presStyleCnt="12"/>
      <dgm:spPr/>
      <dgm:t>
        <a:bodyPr/>
        <a:lstStyle/>
        <a:p>
          <a:endParaRPr lang="fr-FR"/>
        </a:p>
      </dgm:t>
    </dgm:pt>
    <dgm:pt modelId="{A898B5A2-285D-374C-9612-C2E7CC34052F}" type="pres">
      <dgm:prSet presAssocID="{1653442B-34D4-1449-A817-5CE3A532A372}" presName="childText" presStyleLbl="bgAcc1" presStyleIdx="1" presStyleCnt="12" custScaleX="125000" custScaleY="96397" custLinFactNeighborX="678" custLinFactNeighborY="4338">
        <dgm:presLayoutVars>
          <dgm:bulletEnabled val="1"/>
        </dgm:presLayoutVars>
      </dgm:prSet>
      <dgm:spPr/>
      <dgm:t>
        <a:bodyPr/>
        <a:lstStyle/>
        <a:p>
          <a:endParaRPr lang="fr-FR"/>
        </a:p>
      </dgm:t>
    </dgm:pt>
    <dgm:pt modelId="{7158C93F-792F-3049-9271-EA7FD0B492EC}" type="pres">
      <dgm:prSet presAssocID="{E695FDD5-3A3C-A347-BB2A-C649DF468B32}" presName="Name13" presStyleLbl="parChTrans1D2" presStyleIdx="2" presStyleCnt="12"/>
      <dgm:spPr/>
      <dgm:t>
        <a:bodyPr/>
        <a:lstStyle/>
        <a:p>
          <a:endParaRPr lang="fr-FR"/>
        </a:p>
      </dgm:t>
    </dgm:pt>
    <dgm:pt modelId="{070CCABB-C380-7341-A9FD-0938D9D8D8EA}" type="pres">
      <dgm:prSet presAssocID="{B7D92389-3876-D243-8465-E10DCC22E387}" presName="childText" presStyleLbl="bgAcc1" presStyleIdx="2" presStyleCnt="12" custScaleX="125000" custScaleY="76451">
        <dgm:presLayoutVars>
          <dgm:bulletEnabled val="1"/>
        </dgm:presLayoutVars>
      </dgm:prSet>
      <dgm:spPr/>
      <dgm:t>
        <a:bodyPr/>
        <a:lstStyle/>
        <a:p>
          <a:endParaRPr lang="fr-FR"/>
        </a:p>
      </dgm:t>
    </dgm:pt>
    <dgm:pt modelId="{C2612F54-C1E6-AF4D-AA76-27BFBCD236F7}" type="pres">
      <dgm:prSet presAssocID="{37BCF8F8-9677-044D-9836-C31090880831}" presName="root" presStyleCnt="0"/>
      <dgm:spPr/>
    </dgm:pt>
    <dgm:pt modelId="{867D8A9F-52BD-9A4A-B594-24F740A5A0A2}" type="pres">
      <dgm:prSet presAssocID="{37BCF8F8-9677-044D-9836-C31090880831}" presName="rootComposite" presStyleCnt="0"/>
      <dgm:spPr/>
    </dgm:pt>
    <dgm:pt modelId="{CDB17F24-C3D4-8A45-9A24-4699789FFA8B}" type="pres">
      <dgm:prSet presAssocID="{37BCF8F8-9677-044D-9836-C31090880831}" presName="rootText" presStyleLbl="node1" presStyleIdx="1" presStyleCnt="4" custScaleY="76965"/>
      <dgm:spPr/>
      <dgm:t>
        <a:bodyPr/>
        <a:lstStyle/>
        <a:p>
          <a:endParaRPr lang="fr-FR"/>
        </a:p>
      </dgm:t>
    </dgm:pt>
    <dgm:pt modelId="{25C3CFE6-DE19-BF43-8387-F09F7DC14BF0}" type="pres">
      <dgm:prSet presAssocID="{37BCF8F8-9677-044D-9836-C31090880831}" presName="rootConnector" presStyleLbl="node1" presStyleIdx="1" presStyleCnt="4"/>
      <dgm:spPr/>
      <dgm:t>
        <a:bodyPr/>
        <a:lstStyle/>
        <a:p>
          <a:endParaRPr lang="fr-FR"/>
        </a:p>
      </dgm:t>
    </dgm:pt>
    <dgm:pt modelId="{B9A1A4A9-4E4F-3049-A510-480D70767A61}" type="pres">
      <dgm:prSet presAssocID="{37BCF8F8-9677-044D-9836-C31090880831}" presName="childShape" presStyleCnt="0"/>
      <dgm:spPr/>
    </dgm:pt>
    <dgm:pt modelId="{6C2E12B0-CD98-9F48-9F0A-6E96732E4C9B}" type="pres">
      <dgm:prSet presAssocID="{F0E702D8-0ECB-384E-A32C-64F7047C79AB}" presName="Name13" presStyleLbl="parChTrans1D2" presStyleIdx="3" presStyleCnt="12"/>
      <dgm:spPr/>
      <dgm:t>
        <a:bodyPr/>
        <a:lstStyle/>
        <a:p>
          <a:endParaRPr lang="fr-FR"/>
        </a:p>
      </dgm:t>
    </dgm:pt>
    <dgm:pt modelId="{FA2A2E92-B26C-604F-834E-68F6B47F0B62}" type="pres">
      <dgm:prSet presAssocID="{02D59A3D-9BF2-0444-BC47-375A344540FA}" presName="childText" presStyleLbl="bgAcc1" presStyleIdx="3" presStyleCnt="12" custScaleX="127296" custScaleY="95451">
        <dgm:presLayoutVars>
          <dgm:bulletEnabled val="1"/>
        </dgm:presLayoutVars>
      </dgm:prSet>
      <dgm:spPr/>
      <dgm:t>
        <a:bodyPr/>
        <a:lstStyle/>
        <a:p>
          <a:endParaRPr lang="fr-FR"/>
        </a:p>
      </dgm:t>
    </dgm:pt>
    <dgm:pt modelId="{E3CA9D59-74C3-4648-8D87-E5F562061498}" type="pres">
      <dgm:prSet presAssocID="{3A45FAB2-30E7-154C-95E1-2DD38149CC2E}" presName="Name13" presStyleLbl="parChTrans1D2" presStyleIdx="4" presStyleCnt="12"/>
      <dgm:spPr/>
      <dgm:t>
        <a:bodyPr/>
        <a:lstStyle/>
        <a:p>
          <a:endParaRPr lang="fr-FR"/>
        </a:p>
      </dgm:t>
    </dgm:pt>
    <dgm:pt modelId="{81B4B2A1-448B-D244-B8A4-C0D692F4703C}" type="pres">
      <dgm:prSet presAssocID="{2CC30A60-3390-DE4A-9C40-315E9D4DAE47}" presName="childText" presStyleLbl="bgAcc1" presStyleIdx="4" presStyleCnt="12" custScaleX="127545" custScaleY="35982" custLinFactNeighborY="2803">
        <dgm:presLayoutVars>
          <dgm:bulletEnabled val="1"/>
        </dgm:presLayoutVars>
      </dgm:prSet>
      <dgm:spPr/>
      <dgm:t>
        <a:bodyPr/>
        <a:lstStyle/>
        <a:p>
          <a:endParaRPr lang="fr-FR"/>
        </a:p>
      </dgm:t>
    </dgm:pt>
    <dgm:pt modelId="{2044FC18-FAEC-DE49-ADC7-0E0BCB4A7F5D}" type="pres">
      <dgm:prSet presAssocID="{19EBD544-0C3C-BF47-B108-1F9D402D6F82}" presName="Name13" presStyleLbl="parChTrans1D2" presStyleIdx="5" presStyleCnt="12"/>
      <dgm:spPr/>
      <dgm:t>
        <a:bodyPr/>
        <a:lstStyle/>
        <a:p>
          <a:endParaRPr lang="fr-FR"/>
        </a:p>
      </dgm:t>
    </dgm:pt>
    <dgm:pt modelId="{D7BA432D-BF91-9440-BD6A-D400E9118CC6}" type="pres">
      <dgm:prSet presAssocID="{EBBEFD34-3233-9C43-A8C0-6417B9A6FF8C}" presName="childText" presStyleLbl="bgAcc1" presStyleIdx="5" presStyleCnt="12" custScaleX="127545" custScaleY="72483">
        <dgm:presLayoutVars>
          <dgm:bulletEnabled val="1"/>
        </dgm:presLayoutVars>
      </dgm:prSet>
      <dgm:spPr/>
      <dgm:t>
        <a:bodyPr/>
        <a:lstStyle/>
        <a:p>
          <a:endParaRPr lang="fr-FR"/>
        </a:p>
      </dgm:t>
    </dgm:pt>
    <dgm:pt modelId="{EC08FDD7-6A3F-4A25-96A3-44CDFC8B46D3}" type="pres">
      <dgm:prSet presAssocID="{3B67945B-0B1B-4B26-9A69-7C9865139EC9}" presName="root" presStyleCnt="0"/>
      <dgm:spPr/>
    </dgm:pt>
    <dgm:pt modelId="{1E53D1F4-72E6-46E0-B9A1-00DDF3E4DBD4}" type="pres">
      <dgm:prSet presAssocID="{3B67945B-0B1B-4B26-9A69-7C9865139EC9}" presName="rootComposite" presStyleCnt="0"/>
      <dgm:spPr/>
    </dgm:pt>
    <dgm:pt modelId="{BB791ED4-D719-49F2-BD8E-F88DB58D5F12}" type="pres">
      <dgm:prSet presAssocID="{3B67945B-0B1B-4B26-9A69-7C9865139EC9}" presName="rootText" presStyleLbl="node1" presStyleIdx="2" presStyleCnt="4" custScaleY="78403"/>
      <dgm:spPr/>
      <dgm:t>
        <a:bodyPr/>
        <a:lstStyle/>
        <a:p>
          <a:endParaRPr lang="fr-FR"/>
        </a:p>
      </dgm:t>
    </dgm:pt>
    <dgm:pt modelId="{D901218C-2CB6-418E-9B1A-6A2A069A6DB5}" type="pres">
      <dgm:prSet presAssocID="{3B67945B-0B1B-4B26-9A69-7C9865139EC9}" presName="rootConnector" presStyleLbl="node1" presStyleIdx="2" presStyleCnt="4"/>
      <dgm:spPr/>
      <dgm:t>
        <a:bodyPr/>
        <a:lstStyle/>
        <a:p>
          <a:endParaRPr lang="fr-FR"/>
        </a:p>
      </dgm:t>
    </dgm:pt>
    <dgm:pt modelId="{86714FD6-E7E3-45CE-9532-04A8DF601661}" type="pres">
      <dgm:prSet presAssocID="{3B67945B-0B1B-4B26-9A69-7C9865139EC9}" presName="childShape" presStyleCnt="0"/>
      <dgm:spPr/>
    </dgm:pt>
    <dgm:pt modelId="{1912CDE5-6374-4B05-B239-E24B89A7D443}" type="pres">
      <dgm:prSet presAssocID="{AD0D4413-2267-4AAF-81EF-7EDE9169D300}" presName="Name13" presStyleLbl="parChTrans1D2" presStyleIdx="6" presStyleCnt="12"/>
      <dgm:spPr/>
      <dgm:t>
        <a:bodyPr/>
        <a:lstStyle/>
        <a:p>
          <a:endParaRPr lang="fr-FR"/>
        </a:p>
      </dgm:t>
    </dgm:pt>
    <dgm:pt modelId="{990919A4-E6BB-412E-A956-6417AB699164}" type="pres">
      <dgm:prSet presAssocID="{8D8283A1-8751-4EB5-BDCF-9BE426CAB7C3}" presName="childText" presStyleLbl="bgAcc1" presStyleIdx="6" presStyleCnt="12">
        <dgm:presLayoutVars>
          <dgm:bulletEnabled val="1"/>
        </dgm:presLayoutVars>
      </dgm:prSet>
      <dgm:spPr/>
      <dgm:t>
        <a:bodyPr/>
        <a:lstStyle/>
        <a:p>
          <a:endParaRPr lang="fr-FR"/>
        </a:p>
      </dgm:t>
    </dgm:pt>
    <dgm:pt modelId="{808BB4E8-E6E5-40B0-AF55-7DB09430C025}" type="pres">
      <dgm:prSet presAssocID="{7F51A714-2AC2-483C-9000-472EA60E8582}" presName="Name13" presStyleLbl="parChTrans1D2" presStyleIdx="7" presStyleCnt="12"/>
      <dgm:spPr/>
      <dgm:t>
        <a:bodyPr/>
        <a:lstStyle/>
        <a:p>
          <a:endParaRPr lang="fr-FR"/>
        </a:p>
      </dgm:t>
    </dgm:pt>
    <dgm:pt modelId="{B38F75D0-E433-42DA-A499-C8FB5CFAD08A}" type="pres">
      <dgm:prSet presAssocID="{79D773D6-DA37-4866-826C-E6673E7241D8}" presName="childText" presStyleLbl="bgAcc1" presStyleIdx="7" presStyleCnt="12" custScaleY="73820">
        <dgm:presLayoutVars>
          <dgm:bulletEnabled val="1"/>
        </dgm:presLayoutVars>
      </dgm:prSet>
      <dgm:spPr/>
      <dgm:t>
        <a:bodyPr/>
        <a:lstStyle/>
        <a:p>
          <a:endParaRPr lang="fr-FR"/>
        </a:p>
      </dgm:t>
    </dgm:pt>
    <dgm:pt modelId="{417CA4E3-111B-4D55-840E-83463BE8B53E}" type="pres">
      <dgm:prSet presAssocID="{F2D4D357-D5A2-401D-A5B5-285B72D4D6CC}" presName="Name13" presStyleLbl="parChTrans1D2" presStyleIdx="8" presStyleCnt="12"/>
      <dgm:spPr/>
      <dgm:t>
        <a:bodyPr/>
        <a:lstStyle/>
        <a:p>
          <a:endParaRPr lang="fr-FR"/>
        </a:p>
      </dgm:t>
    </dgm:pt>
    <dgm:pt modelId="{03E0F583-7998-4562-8264-8162D0A3E480}" type="pres">
      <dgm:prSet presAssocID="{8368C03C-4C29-4031-8728-F2D6986DC1DB}" presName="childText" presStyleLbl="bgAcc1" presStyleIdx="8" presStyleCnt="12">
        <dgm:presLayoutVars>
          <dgm:bulletEnabled val="1"/>
        </dgm:presLayoutVars>
      </dgm:prSet>
      <dgm:spPr/>
      <dgm:t>
        <a:bodyPr/>
        <a:lstStyle/>
        <a:p>
          <a:endParaRPr lang="fr-FR"/>
        </a:p>
      </dgm:t>
    </dgm:pt>
    <dgm:pt modelId="{4612F96A-20CB-46E3-83BA-231804902AFB}" type="pres">
      <dgm:prSet presAssocID="{F1111EBF-7C17-4611-90FE-7D796A839C99}" presName="root" presStyleCnt="0"/>
      <dgm:spPr/>
    </dgm:pt>
    <dgm:pt modelId="{5FC201A7-1FA8-40AD-9202-CB1BD2766CB3}" type="pres">
      <dgm:prSet presAssocID="{F1111EBF-7C17-4611-90FE-7D796A839C99}" presName="rootComposite" presStyleCnt="0"/>
      <dgm:spPr/>
    </dgm:pt>
    <dgm:pt modelId="{BCA74CB0-AE4C-4C5B-97E4-057CB3EAF4F4}" type="pres">
      <dgm:prSet presAssocID="{F1111EBF-7C17-4611-90FE-7D796A839C99}" presName="rootText" presStyleLbl="node1" presStyleIdx="3" presStyleCnt="4" custScaleY="76714"/>
      <dgm:spPr/>
      <dgm:t>
        <a:bodyPr/>
        <a:lstStyle/>
        <a:p>
          <a:endParaRPr lang="fr-FR"/>
        </a:p>
      </dgm:t>
    </dgm:pt>
    <dgm:pt modelId="{BCC82182-889F-4097-A38D-6D1163D750B2}" type="pres">
      <dgm:prSet presAssocID="{F1111EBF-7C17-4611-90FE-7D796A839C99}" presName="rootConnector" presStyleLbl="node1" presStyleIdx="3" presStyleCnt="4"/>
      <dgm:spPr/>
      <dgm:t>
        <a:bodyPr/>
        <a:lstStyle/>
        <a:p>
          <a:endParaRPr lang="fr-FR"/>
        </a:p>
      </dgm:t>
    </dgm:pt>
    <dgm:pt modelId="{C225A226-4D4B-4C1E-A546-63C291E0717F}" type="pres">
      <dgm:prSet presAssocID="{F1111EBF-7C17-4611-90FE-7D796A839C99}" presName="childShape" presStyleCnt="0"/>
      <dgm:spPr/>
    </dgm:pt>
    <dgm:pt modelId="{950FF559-D325-49D0-93AB-97481D65303A}" type="pres">
      <dgm:prSet presAssocID="{38CD40DA-2C17-4637-BF5E-BE9ED58535B0}" presName="Name13" presStyleLbl="parChTrans1D2" presStyleIdx="9" presStyleCnt="12"/>
      <dgm:spPr/>
      <dgm:t>
        <a:bodyPr/>
        <a:lstStyle/>
        <a:p>
          <a:endParaRPr lang="fr-FR"/>
        </a:p>
      </dgm:t>
    </dgm:pt>
    <dgm:pt modelId="{DA4DF7ED-4533-4D6B-8EB9-F071AA4DA0F6}" type="pres">
      <dgm:prSet presAssocID="{B47DFD84-2C39-4238-95E6-A803B9A2DCE1}" presName="childText" presStyleLbl="bgAcc1" presStyleIdx="9" presStyleCnt="12" custScaleX="139474">
        <dgm:presLayoutVars>
          <dgm:bulletEnabled val="1"/>
        </dgm:presLayoutVars>
      </dgm:prSet>
      <dgm:spPr/>
      <dgm:t>
        <a:bodyPr/>
        <a:lstStyle/>
        <a:p>
          <a:endParaRPr lang="fr-FR"/>
        </a:p>
      </dgm:t>
    </dgm:pt>
    <dgm:pt modelId="{B07A2DAB-BF52-4260-970E-7ADB2F70BC57}" type="pres">
      <dgm:prSet presAssocID="{CB942D3B-2D67-4900-9072-E8C3A59792B6}" presName="Name13" presStyleLbl="parChTrans1D2" presStyleIdx="10" presStyleCnt="12"/>
      <dgm:spPr/>
      <dgm:t>
        <a:bodyPr/>
        <a:lstStyle/>
        <a:p>
          <a:endParaRPr lang="fr-FR"/>
        </a:p>
      </dgm:t>
    </dgm:pt>
    <dgm:pt modelId="{B92ABFB9-52BC-41AF-AB15-63721B7AC44F}" type="pres">
      <dgm:prSet presAssocID="{B770429E-0AC9-43C7-91F9-8F8D64B27DD8}" presName="childText" presStyleLbl="bgAcc1" presStyleIdx="10" presStyleCnt="12" custScaleX="144767">
        <dgm:presLayoutVars>
          <dgm:bulletEnabled val="1"/>
        </dgm:presLayoutVars>
      </dgm:prSet>
      <dgm:spPr/>
      <dgm:t>
        <a:bodyPr/>
        <a:lstStyle/>
        <a:p>
          <a:endParaRPr lang="fr-FR"/>
        </a:p>
      </dgm:t>
    </dgm:pt>
    <dgm:pt modelId="{A825B1CA-A61F-4B2E-9712-4AC69009EFCF}" type="pres">
      <dgm:prSet presAssocID="{2B556B69-6BB7-4C67-A268-BEECEFE093C2}" presName="Name13" presStyleLbl="parChTrans1D2" presStyleIdx="11" presStyleCnt="12"/>
      <dgm:spPr/>
      <dgm:t>
        <a:bodyPr/>
        <a:lstStyle/>
        <a:p>
          <a:endParaRPr lang="fr-FR"/>
        </a:p>
      </dgm:t>
    </dgm:pt>
    <dgm:pt modelId="{4B921D1C-B6F7-4FF5-96AE-B0D216B4A92C}" type="pres">
      <dgm:prSet presAssocID="{00E78372-4AB8-426E-8444-4A2729CA123B}" presName="childText" presStyleLbl="bgAcc1" presStyleIdx="11" presStyleCnt="12" custScaleX="140376" custScaleY="54788">
        <dgm:presLayoutVars>
          <dgm:bulletEnabled val="1"/>
        </dgm:presLayoutVars>
      </dgm:prSet>
      <dgm:spPr/>
      <dgm:t>
        <a:bodyPr/>
        <a:lstStyle/>
        <a:p>
          <a:endParaRPr lang="fr-FR"/>
        </a:p>
      </dgm:t>
    </dgm:pt>
  </dgm:ptLst>
  <dgm:cxnLst>
    <dgm:cxn modelId="{54396E3F-C0F0-4F65-83C3-43045F1F37DC}" type="presOf" srcId="{B7D92389-3876-D243-8465-E10DCC22E387}" destId="{070CCABB-C380-7341-A9FD-0938D9D8D8EA}" srcOrd="0" destOrd="0" presId="urn:microsoft.com/office/officeart/2005/8/layout/hierarchy3"/>
    <dgm:cxn modelId="{98D7F059-7027-450D-A667-048983C79D66}" type="presOf" srcId="{F1111EBF-7C17-4611-90FE-7D796A839C99}" destId="{BCC82182-889F-4097-A38D-6D1163D750B2}" srcOrd="1" destOrd="0" presId="urn:microsoft.com/office/officeart/2005/8/layout/hierarchy3"/>
    <dgm:cxn modelId="{EB754607-6A65-1244-A875-960B49CA4794}" srcId="{37BCF8F8-9677-044D-9836-C31090880831}" destId="{EBBEFD34-3233-9C43-A8C0-6417B9A6FF8C}" srcOrd="2" destOrd="0" parTransId="{19EBD544-0C3C-BF47-B108-1F9D402D6F82}" sibTransId="{E61E56F6-8A51-4947-B6CF-8D1D4B858C1F}"/>
    <dgm:cxn modelId="{4BBBCC85-0E71-3F49-9E42-7ED889DF309E}" srcId="{291A2601-E608-9A40-AEAF-DEC0371BF08A}" destId="{B7D92389-3876-D243-8465-E10DCC22E387}" srcOrd="2" destOrd="0" parTransId="{E695FDD5-3A3C-A347-BB2A-C649DF468B32}" sibTransId="{7DAB9590-C274-AF48-AA88-D0F5F1246050}"/>
    <dgm:cxn modelId="{ABEA104E-82FB-451E-9B57-4E1FAB7FE612}" type="presOf" srcId="{37BCF8F8-9677-044D-9836-C31090880831}" destId="{25C3CFE6-DE19-BF43-8387-F09F7DC14BF0}" srcOrd="1" destOrd="0" presId="urn:microsoft.com/office/officeart/2005/8/layout/hierarchy3"/>
    <dgm:cxn modelId="{1D1E8B6A-0774-4EEA-8BE1-72252C2AC65A}" type="presOf" srcId="{F0E702D8-0ECB-384E-A32C-64F7047C79AB}" destId="{6C2E12B0-CD98-9F48-9F0A-6E96732E4C9B}" srcOrd="0" destOrd="0" presId="urn:microsoft.com/office/officeart/2005/8/layout/hierarchy3"/>
    <dgm:cxn modelId="{15702CBA-DF7F-44B9-A346-5A89C80614EA}" type="presOf" srcId="{2CC30A60-3390-DE4A-9C40-315E9D4DAE47}" destId="{81B4B2A1-448B-D244-B8A4-C0D692F4703C}" srcOrd="0" destOrd="0" presId="urn:microsoft.com/office/officeart/2005/8/layout/hierarchy3"/>
    <dgm:cxn modelId="{11273740-8516-40B1-AC57-4C67FEB2CAE5}" srcId="{EEECB496-12E8-8E4A-BEA9-8C3A86B144CD}" destId="{3B67945B-0B1B-4B26-9A69-7C9865139EC9}" srcOrd="2" destOrd="0" parTransId="{EABC2675-EACE-429F-9F05-3AB167FC7A1C}" sibTransId="{044EFC04-A5A2-4001-A1B8-3A2C2E83E0D3}"/>
    <dgm:cxn modelId="{02D10201-9710-4410-8F89-E1620C785245}" type="presOf" srcId="{19EBD544-0C3C-BF47-B108-1F9D402D6F82}" destId="{2044FC18-FAEC-DE49-ADC7-0E0BCB4A7F5D}" srcOrd="0" destOrd="0" presId="urn:microsoft.com/office/officeart/2005/8/layout/hierarchy3"/>
    <dgm:cxn modelId="{9EB25EC8-DE7E-467F-82DE-154E32D493FC}" type="presOf" srcId="{3B67945B-0B1B-4B26-9A69-7C9865139EC9}" destId="{BB791ED4-D719-49F2-BD8E-F88DB58D5F12}" srcOrd="0" destOrd="0" presId="urn:microsoft.com/office/officeart/2005/8/layout/hierarchy3"/>
    <dgm:cxn modelId="{FA0EEEEE-AE97-4D80-B73E-316B836AE543}" type="presOf" srcId="{3A45FAB2-30E7-154C-95E1-2DD38149CC2E}" destId="{E3CA9D59-74C3-4648-8D87-E5F562061498}" srcOrd="0" destOrd="0" presId="urn:microsoft.com/office/officeart/2005/8/layout/hierarchy3"/>
    <dgm:cxn modelId="{2C1A1E52-EE43-467D-9DD3-9A17DCDFBEEF}" type="presOf" srcId="{B47DFD84-2C39-4238-95E6-A803B9A2DCE1}" destId="{DA4DF7ED-4533-4D6B-8EB9-F071AA4DA0F6}" srcOrd="0" destOrd="0" presId="urn:microsoft.com/office/officeart/2005/8/layout/hierarchy3"/>
    <dgm:cxn modelId="{0F8E387B-4FFB-427C-ADEC-294460C74D9A}" type="presOf" srcId="{EEECB496-12E8-8E4A-BEA9-8C3A86B144CD}" destId="{C56AF14F-8D96-E14A-BBF1-C3CC098811A6}" srcOrd="0" destOrd="0" presId="urn:microsoft.com/office/officeart/2005/8/layout/hierarchy3"/>
    <dgm:cxn modelId="{6AC38414-606D-4588-8AF7-B71595BDA3A7}" type="presOf" srcId="{00E78372-4AB8-426E-8444-4A2729CA123B}" destId="{4B921D1C-B6F7-4FF5-96AE-B0D216B4A92C}" srcOrd="0" destOrd="0" presId="urn:microsoft.com/office/officeart/2005/8/layout/hierarchy3"/>
    <dgm:cxn modelId="{41FF78AB-14ED-6B4F-97D8-DEE66F99A4C4}" srcId="{37BCF8F8-9677-044D-9836-C31090880831}" destId="{2CC30A60-3390-DE4A-9C40-315E9D4DAE47}" srcOrd="1" destOrd="0" parTransId="{3A45FAB2-30E7-154C-95E1-2DD38149CC2E}" sibTransId="{090517A9-7261-594D-A192-56FBC1889F1B}"/>
    <dgm:cxn modelId="{8D85D7FC-B9A7-4448-BBA1-BC762BD5BA60}" srcId="{291A2601-E608-9A40-AEAF-DEC0371BF08A}" destId="{7ED35F22-BA91-E34C-AB15-F746E44E088C}" srcOrd="0" destOrd="0" parTransId="{04345654-4AB2-514A-81C7-872D5A26B2A5}" sibTransId="{C4B34489-B592-1449-A982-046197F6647A}"/>
    <dgm:cxn modelId="{9DDE70D3-46C0-3245-BA21-7C2673E71608}" srcId="{EEECB496-12E8-8E4A-BEA9-8C3A86B144CD}" destId="{37BCF8F8-9677-044D-9836-C31090880831}" srcOrd="1" destOrd="0" parTransId="{05ACCEBE-B78A-4148-9B06-D21832515BC9}" sibTransId="{982015BA-E4B8-7449-BC5E-46FC67E79191}"/>
    <dgm:cxn modelId="{5E9AFFC3-C8E4-4FF5-A64A-D90B2CBEC36F}" type="presOf" srcId="{38CD40DA-2C17-4637-BF5E-BE9ED58535B0}" destId="{950FF559-D325-49D0-93AB-97481D65303A}" srcOrd="0" destOrd="0" presId="urn:microsoft.com/office/officeart/2005/8/layout/hierarchy3"/>
    <dgm:cxn modelId="{A633269B-5CC7-4B13-899C-39682E59725D}" type="presOf" srcId="{7F51A714-2AC2-483C-9000-472EA60E8582}" destId="{808BB4E8-E6E5-40B0-AF55-7DB09430C025}" srcOrd="0" destOrd="0" presId="urn:microsoft.com/office/officeart/2005/8/layout/hierarchy3"/>
    <dgm:cxn modelId="{E7B53B8D-2F67-46AC-ABDA-5955B9DE60CD}" type="presOf" srcId="{3B67945B-0B1B-4B26-9A69-7C9865139EC9}" destId="{D901218C-2CB6-418E-9B1A-6A2A069A6DB5}" srcOrd="1" destOrd="0" presId="urn:microsoft.com/office/officeart/2005/8/layout/hierarchy3"/>
    <dgm:cxn modelId="{A77FBDC7-5B38-4D96-A908-2862B0825FEE}" srcId="{3B67945B-0B1B-4B26-9A69-7C9865139EC9}" destId="{79D773D6-DA37-4866-826C-E6673E7241D8}" srcOrd="1" destOrd="0" parTransId="{7F51A714-2AC2-483C-9000-472EA60E8582}" sibTransId="{F8BF1530-FE25-4EEA-A80A-4E70AE6A8511}"/>
    <dgm:cxn modelId="{3FA2D943-7EBA-4293-B62A-80574E474778}" type="presOf" srcId="{AD0D4413-2267-4AAF-81EF-7EDE9169D300}" destId="{1912CDE5-6374-4B05-B239-E24B89A7D443}" srcOrd="0" destOrd="0" presId="urn:microsoft.com/office/officeart/2005/8/layout/hierarchy3"/>
    <dgm:cxn modelId="{ECAC0ACF-772A-42F6-B4F4-7C0013F8806D}" type="presOf" srcId="{EBBEFD34-3233-9C43-A8C0-6417B9A6FF8C}" destId="{D7BA432D-BF91-9440-BD6A-D400E9118CC6}" srcOrd="0" destOrd="0" presId="urn:microsoft.com/office/officeart/2005/8/layout/hierarchy3"/>
    <dgm:cxn modelId="{074FCE29-CB13-47A2-AAF0-B0A497F10612}" type="presOf" srcId="{37BCF8F8-9677-044D-9836-C31090880831}" destId="{CDB17F24-C3D4-8A45-9A24-4699789FFA8B}" srcOrd="0" destOrd="0" presId="urn:microsoft.com/office/officeart/2005/8/layout/hierarchy3"/>
    <dgm:cxn modelId="{85933E06-4ACB-4B46-9216-26002C13D210}" type="presOf" srcId="{291A2601-E608-9A40-AEAF-DEC0371BF08A}" destId="{46E86168-5560-5A44-80F8-E7BED6E8C632}" srcOrd="0" destOrd="0" presId="urn:microsoft.com/office/officeart/2005/8/layout/hierarchy3"/>
    <dgm:cxn modelId="{C4DC085D-BFC3-6349-A1FC-EED9FC462494}" srcId="{37BCF8F8-9677-044D-9836-C31090880831}" destId="{02D59A3D-9BF2-0444-BC47-375A344540FA}" srcOrd="0" destOrd="0" parTransId="{F0E702D8-0ECB-384E-A32C-64F7047C79AB}" sibTransId="{67622C66-87D7-0A40-ADC6-BBDDF637F38F}"/>
    <dgm:cxn modelId="{B9C56DCF-468B-444D-AB8B-6ECCD8D636C8}" type="presOf" srcId="{8368C03C-4C29-4031-8728-F2D6986DC1DB}" destId="{03E0F583-7998-4562-8264-8162D0A3E480}" srcOrd="0" destOrd="0" presId="urn:microsoft.com/office/officeart/2005/8/layout/hierarchy3"/>
    <dgm:cxn modelId="{0C970733-F734-4311-A687-A63B72F0AC0C}" type="presOf" srcId="{F1111EBF-7C17-4611-90FE-7D796A839C99}" destId="{BCA74CB0-AE4C-4C5B-97E4-057CB3EAF4F4}" srcOrd="0" destOrd="0" presId="urn:microsoft.com/office/officeart/2005/8/layout/hierarchy3"/>
    <dgm:cxn modelId="{5DA3B64B-055D-4D6B-A604-073A378AB688}" type="presOf" srcId="{B770429E-0AC9-43C7-91F9-8F8D64B27DD8}" destId="{B92ABFB9-52BC-41AF-AB15-63721B7AC44F}" srcOrd="0" destOrd="0" presId="urn:microsoft.com/office/officeart/2005/8/layout/hierarchy3"/>
    <dgm:cxn modelId="{8BF438C9-3DB2-49EC-ABEF-B5B7A30CB40F}" type="presOf" srcId="{79D773D6-DA37-4866-826C-E6673E7241D8}" destId="{B38F75D0-E433-42DA-A499-C8FB5CFAD08A}" srcOrd="0" destOrd="0" presId="urn:microsoft.com/office/officeart/2005/8/layout/hierarchy3"/>
    <dgm:cxn modelId="{62E22853-9EAD-407A-9620-F653CA232786}" type="presOf" srcId="{3345173A-C30A-D344-8996-FD88A1231CD2}" destId="{2E814D3E-EA24-D94C-B8B5-7B73EFAB7BF6}" srcOrd="0" destOrd="0" presId="urn:microsoft.com/office/officeart/2005/8/layout/hierarchy3"/>
    <dgm:cxn modelId="{F08110D0-0320-4D8E-904A-C8822EF94402}" type="presOf" srcId="{F2D4D357-D5A2-401D-A5B5-285B72D4D6CC}" destId="{417CA4E3-111B-4D55-840E-83463BE8B53E}" srcOrd="0" destOrd="0" presId="urn:microsoft.com/office/officeart/2005/8/layout/hierarchy3"/>
    <dgm:cxn modelId="{D2448B46-DB16-034C-9AA0-BAC6A060105C}" srcId="{EEECB496-12E8-8E4A-BEA9-8C3A86B144CD}" destId="{291A2601-E608-9A40-AEAF-DEC0371BF08A}" srcOrd="0" destOrd="0" parTransId="{3F245D01-073A-744B-8A51-2A5A386925C4}" sibTransId="{64CF66D9-2590-6B48-A883-8AD9E3B7B787}"/>
    <dgm:cxn modelId="{FDC61290-D791-44DE-BFA9-2C3E91278B35}" srcId="{EEECB496-12E8-8E4A-BEA9-8C3A86B144CD}" destId="{F1111EBF-7C17-4611-90FE-7D796A839C99}" srcOrd="3" destOrd="0" parTransId="{14905E54-7EB5-4EB6-99F0-EF75DA63F4F7}" sibTransId="{A846FFDD-B026-45AA-91C5-E28A37E0D880}"/>
    <dgm:cxn modelId="{8D9B3E70-3045-4006-BFA5-BA70B7AFCB4B}" type="presOf" srcId="{291A2601-E608-9A40-AEAF-DEC0371BF08A}" destId="{925CFBA2-A7A3-4C41-AE76-134EDA3A5BD9}" srcOrd="1" destOrd="0" presId="urn:microsoft.com/office/officeart/2005/8/layout/hierarchy3"/>
    <dgm:cxn modelId="{DE2F8B02-97DD-48E2-96FC-B437D0395425}" type="presOf" srcId="{02D59A3D-9BF2-0444-BC47-375A344540FA}" destId="{FA2A2E92-B26C-604F-834E-68F6B47F0B62}" srcOrd="0" destOrd="0" presId="urn:microsoft.com/office/officeart/2005/8/layout/hierarchy3"/>
    <dgm:cxn modelId="{383F03CE-8A9C-4AB2-B107-CD4945788120}" srcId="{F1111EBF-7C17-4611-90FE-7D796A839C99}" destId="{B47DFD84-2C39-4238-95E6-A803B9A2DCE1}" srcOrd="0" destOrd="0" parTransId="{38CD40DA-2C17-4637-BF5E-BE9ED58535B0}" sibTransId="{0E096732-86A3-42FB-B3D6-38A825896887}"/>
    <dgm:cxn modelId="{97CC97F2-5691-4548-B969-6F2F62D54DE0}" type="presOf" srcId="{CB942D3B-2D67-4900-9072-E8C3A59792B6}" destId="{B07A2DAB-BF52-4260-970E-7ADB2F70BC57}" srcOrd="0" destOrd="0" presId="urn:microsoft.com/office/officeart/2005/8/layout/hierarchy3"/>
    <dgm:cxn modelId="{53262CCD-2C06-4ADC-9460-98078FE0A339}" type="presOf" srcId="{7ED35F22-BA91-E34C-AB15-F746E44E088C}" destId="{13634A98-21D4-9C46-B74B-B525332B3883}" srcOrd="0" destOrd="0" presId="urn:microsoft.com/office/officeart/2005/8/layout/hierarchy3"/>
    <dgm:cxn modelId="{5AA92A7E-C7C7-463E-A7BF-E786A185A628}" type="presOf" srcId="{8D8283A1-8751-4EB5-BDCF-9BE426CAB7C3}" destId="{990919A4-E6BB-412E-A956-6417AB699164}" srcOrd="0" destOrd="0" presId="urn:microsoft.com/office/officeart/2005/8/layout/hierarchy3"/>
    <dgm:cxn modelId="{A678555D-4D08-B74C-A9B8-DBED137C4179}" srcId="{291A2601-E608-9A40-AEAF-DEC0371BF08A}" destId="{1653442B-34D4-1449-A817-5CE3A532A372}" srcOrd="1" destOrd="0" parTransId="{3345173A-C30A-D344-8996-FD88A1231CD2}" sibTransId="{458BDAD7-52E7-F640-9AAA-3F7B3875CF08}"/>
    <dgm:cxn modelId="{49A0064E-666A-4E1C-A7EC-4544C428BA20}" srcId="{F1111EBF-7C17-4611-90FE-7D796A839C99}" destId="{00E78372-4AB8-426E-8444-4A2729CA123B}" srcOrd="2" destOrd="0" parTransId="{2B556B69-6BB7-4C67-A268-BEECEFE093C2}" sibTransId="{1AFE5103-F233-437D-932D-B2E61765EA5B}"/>
    <dgm:cxn modelId="{28C07FF5-7435-4EF4-8AD0-43052B783E00}" srcId="{3B67945B-0B1B-4B26-9A69-7C9865139EC9}" destId="{8368C03C-4C29-4031-8728-F2D6986DC1DB}" srcOrd="2" destOrd="0" parTransId="{F2D4D357-D5A2-401D-A5B5-285B72D4D6CC}" sibTransId="{0E414CA8-AB4A-4283-A3D0-41EFE1641B37}"/>
    <dgm:cxn modelId="{78149A96-CD8E-4CBA-AE9B-62C5180A36FA}" type="presOf" srcId="{2B556B69-6BB7-4C67-A268-BEECEFE093C2}" destId="{A825B1CA-A61F-4B2E-9712-4AC69009EFCF}" srcOrd="0" destOrd="0" presId="urn:microsoft.com/office/officeart/2005/8/layout/hierarchy3"/>
    <dgm:cxn modelId="{4EBE36F7-8C50-4C4E-8499-8818F3D2D458}" type="presOf" srcId="{1653442B-34D4-1449-A817-5CE3A532A372}" destId="{A898B5A2-285D-374C-9612-C2E7CC34052F}" srcOrd="0" destOrd="0" presId="urn:microsoft.com/office/officeart/2005/8/layout/hierarchy3"/>
    <dgm:cxn modelId="{5036D9AD-FF68-4454-871F-A94B3F128D97}" srcId="{3B67945B-0B1B-4B26-9A69-7C9865139EC9}" destId="{8D8283A1-8751-4EB5-BDCF-9BE426CAB7C3}" srcOrd="0" destOrd="0" parTransId="{AD0D4413-2267-4AAF-81EF-7EDE9169D300}" sibTransId="{DC1747B9-38B4-4568-86E8-FA906E0FFF75}"/>
    <dgm:cxn modelId="{601EFCD3-787F-4303-9063-A27CA17F6C8C}" type="presOf" srcId="{E695FDD5-3A3C-A347-BB2A-C649DF468B32}" destId="{7158C93F-792F-3049-9271-EA7FD0B492EC}" srcOrd="0" destOrd="0" presId="urn:microsoft.com/office/officeart/2005/8/layout/hierarchy3"/>
    <dgm:cxn modelId="{F4E5D0B6-ACEE-4C7B-8BD3-D384A9D3CC86}" srcId="{F1111EBF-7C17-4611-90FE-7D796A839C99}" destId="{B770429E-0AC9-43C7-91F9-8F8D64B27DD8}" srcOrd="1" destOrd="0" parTransId="{CB942D3B-2D67-4900-9072-E8C3A59792B6}" sibTransId="{FDE05150-8EF8-4531-BB36-67CB4DF9DB48}"/>
    <dgm:cxn modelId="{D9224077-54CF-4400-800E-33312350EE0C}" type="presOf" srcId="{04345654-4AB2-514A-81C7-872D5A26B2A5}" destId="{7E62B588-3C1D-E347-8FA7-616C8A742E44}" srcOrd="0" destOrd="0" presId="urn:microsoft.com/office/officeart/2005/8/layout/hierarchy3"/>
    <dgm:cxn modelId="{41A9ECB2-3D33-4007-AD91-D2EC24B30620}" type="presParOf" srcId="{C56AF14F-8D96-E14A-BBF1-C3CC098811A6}" destId="{C5514D91-3C28-1F43-9539-D91807149122}" srcOrd="0" destOrd="0" presId="urn:microsoft.com/office/officeart/2005/8/layout/hierarchy3"/>
    <dgm:cxn modelId="{2303BC12-75E4-4394-9705-7D995CAD0414}" type="presParOf" srcId="{C5514D91-3C28-1F43-9539-D91807149122}" destId="{A94BFE8F-D83A-B143-B376-6AC257330B23}" srcOrd="0" destOrd="0" presId="urn:microsoft.com/office/officeart/2005/8/layout/hierarchy3"/>
    <dgm:cxn modelId="{73B1A51D-14EA-4032-BB5D-955F6A47114D}" type="presParOf" srcId="{A94BFE8F-D83A-B143-B376-6AC257330B23}" destId="{46E86168-5560-5A44-80F8-E7BED6E8C632}" srcOrd="0" destOrd="0" presId="urn:microsoft.com/office/officeart/2005/8/layout/hierarchy3"/>
    <dgm:cxn modelId="{E36C49B9-CA6C-4AF6-B6A0-A372A23A2725}" type="presParOf" srcId="{A94BFE8F-D83A-B143-B376-6AC257330B23}" destId="{925CFBA2-A7A3-4C41-AE76-134EDA3A5BD9}" srcOrd="1" destOrd="0" presId="urn:microsoft.com/office/officeart/2005/8/layout/hierarchy3"/>
    <dgm:cxn modelId="{9A9F9501-7CD0-41BE-899C-C13633BEB862}" type="presParOf" srcId="{C5514D91-3C28-1F43-9539-D91807149122}" destId="{EBB67F92-14D8-9748-B984-CC774DCE103D}" srcOrd="1" destOrd="0" presId="urn:microsoft.com/office/officeart/2005/8/layout/hierarchy3"/>
    <dgm:cxn modelId="{9B9A1C12-ADB4-4DBC-B9A1-4343CDB1F31A}" type="presParOf" srcId="{EBB67F92-14D8-9748-B984-CC774DCE103D}" destId="{7E62B588-3C1D-E347-8FA7-616C8A742E44}" srcOrd="0" destOrd="0" presId="urn:microsoft.com/office/officeart/2005/8/layout/hierarchy3"/>
    <dgm:cxn modelId="{3F4FE2A4-19B0-4BC1-8D47-5DBE395A26E6}" type="presParOf" srcId="{EBB67F92-14D8-9748-B984-CC774DCE103D}" destId="{13634A98-21D4-9C46-B74B-B525332B3883}" srcOrd="1" destOrd="0" presId="urn:microsoft.com/office/officeart/2005/8/layout/hierarchy3"/>
    <dgm:cxn modelId="{03B6CF5B-A9AC-4755-9F37-44CE982DB884}" type="presParOf" srcId="{EBB67F92-14D8-9748-B984-CC774DCE103D}" destId="{2E814D3E-EA24-D94C-B8B5-7B73EFAB7BF6}" srcOrd="2" destOrd="0" presId="urn:microsoft.com/office/officeart/2005/8/layout/hierarchy3"/>
    <dgm:cxn modelId="{21BE2F26-90D4-45B8-A5C8-ABA66BB12939}" type="presParOf" srcId="{EBB67F92-14D8-9748-B984-CC774DCE103D}" destId="{A898B5A2-285D-374C-9612-C2E7CC34052F}" srcOrd="3" destOrd="0" presId="urn:microsoft.com/office/officeart/2005/8/layout/hierarchy3"/>
    <dgm:cxn modelId="{90BD1E9D-AC37-4C72-B13A-EF44B8DFBA44}" type="presParOf" srcId="{EBB67F92-14D8-9748-B984-CC774DCE103D}" destId="{7158C93F-792F-3049-9271-EA7FD0B492EC}" srcOrd="4" destOrd="0" presId="urn:microsoft.com/office/officeart/2005/8/layout/hierarchy3"/>
    <dgm:cxn modelId="{D6EA855D-AE5D-45A4-8E8A-825B80604979}" type="presParOf" srcId="{EBB67F92-14D8-9748-B984-CC774DCE103D}" destId="{070CCABB-C380-7341-A9FD-0938D9D8D8EA}" srcOrd="5" destOrd="0" presId="urn:microsoft.com/office/officeart/2005/8/layout/hierarchy3"/>
    <dgm:cxn modelId="{0B845792-2A3C-4BF0-99D5-5F8D75E6D0D5}" type="presParOf" srcId="{C56AF14F-8D96-E14A-BBF1-C3CC098811A6}" destId="{C2612F54-C1E6-AF4D-AA76-27BFBCD236F7}" srcOrd="1" destOrd="0" presId="urn:microsoft.com/office/officeart/2005/8/layout/hierarchy3"/>
    <dgm:cxn modelId="{197CCE86-0674-4925-97B4-0B0488A846EB}" type="presParOf" srcId="{C2612F54-C1E6-AF4D-AA76-27BFBCD236F7}" destId="{867D8A9F-52BD-9A4A-B594-24F740A5A0A2}" srcOrd="0" destOrd="0" presId="urn:microsoft.com/office/officeart/2005/8/layout/hierarchy3"/>
    <dgm:cxn modelId="{64A37DB0-39F4-4031-BC39-D7B58804A845}" type="presParOf" srcId="{867D8A9F-52BD-9A4A-B594-24F740A5A0A2}" destId="{CDB17F24-C3D4-8A45-9A24-4699789FFA8B}" srcOrd="0" destOrd="0" presId="urn:microsoft.com/office/officeart/2005/8/layout/hierarchy3"/>
    <dgm:cxn modelId="{730F76E8-F270-4B60-9EE3-67338F014BBE}" type="presParOf" srcId="{867D8A9F-52BD-9A4A-B594-24F740A5A0A2}" destId="{25C3CFE6-DE19-BF43-8387-F09F7DC14BF0}" srcOrd="1" destOrd="0" presId="urn:microsoft.com/office/officeart/2005/8/layout/hierarchy3"/>
    <dgm:cxn modelId="{581DF2C6-FEDB-4F01-8DAD-2DF3A3A09877}" type="presParOf" srcId="{C2612F54-C1E6-AF4D-AA76-27BFBCD236F7}" destId="{B9A1A4A9-4E4F-3049-A510-480D70767A61}" srcOrd="1" destOrd="0" presId="urn:microsoft.com/office/officeart/2005/8/layout/hierarchy3"/>
    <dgm:cxn modelId="{32B52090-28F2-40A0-A16C-4720EB065A87}" type="presParOf" srcId="{B9A1A4A9-4E4F-3049-A510-480D70767A61}" destId="{6C2E12B0-CD98-9F48-9F0A-6E96732E4C9B}" srcOrd="0" destOrd="0" presId="urn:microsoft.com/office/officeart/2005/8/layout/hierarchy3"/>
    <dgm:cxn modelId="{038ACD45-3884-4EBE-9083-1623260FC2E6}" type="presParOf" srcId="{B9A1A4A9-4E4F-3049-A510-480D70767A61}" destId="{FA2A2E92-B26C-604F-834E-68F6B47F0B62}" srcOrd="1" destOrd="0" presId="urn:microsoft.com/office/officeart/2005/8/layout/hierarchy3"/>
    <dgm:cxn modelId="{96730BC0-2E89-4FF3-AF6B-92B16BE4146C}" type="presParOf" srcId="{B9A1A4A9-4E4F-3049-A510-480D70767A61}" destId="{E3CA9D59-74C3-4648-8D87-E5F562061498}" srcOrd="2" destOrd="0" presId="urn:microsoft.com/office/officeart/2005/8/layout/hierarchy3"/>
    <dgm:cxn modelId="{B0F41DB3-814B-4CBA-B17E-961B3C481466}" type="presParOf" srcId="{B9A1A4A9-4E4F-3049-A510-480D70767A61}" destId="{81B4B2A1-448B-D244-B8A4-C0D692F4703C}" srcOrd="3" destOrd="0" presId="urn:microsoft.com/office/officeart/2005/8/layout/hierarchy3"/>
    <dgm:cxn modelId="{DFB7A54F-43F8-4A75-8AAA-DC0E2DC54C71}" type="presParOf" srcId="{B9A1A4A9-4E4F-3049-A510-480D70767A61}" destId="{2044FC18-FAEC-DE49-ADC7-0E0BCB4A7F5D}" srcOrd="4" destOrd="0" presId="urn:microsoft.com/office/officeart/2005/8/layout/hierarchy3"/>
    <dgm:cxn modelId="{399AB2DD-8F4A-427D-AB4C-A44F01320697}" type="presParOf" srcId="{B9A1A4A9-4E4F-3049-A510-480D70767A61}" destId="{D7BA432D-BF91-9440-BD6A-D400E9118CC6}" srcOrd="5" destOrd="0" presId="urn:microsoft.com/office/officeart/2005/8/layout/hierarchy3"/>
    <dgm:cxn modelId="{2A08B7B7-0E6D-499F-BF03-7BDD4C53711B}" type="presParOf" srcId="{C56AF14F-8D96-E14A-BBF1-C3CC098811A6}" destId="{EC08FDD7-6A3F-4A25-96A3-44CDFC8B46D3}" srcOrd="2" destOrd="0" presId="urn:microsoft.com/office/officeart/2005/8/layout/hierarchy3"/>
    <dgm:cxn modelId="{673B458B-C0D2-4E1E-89A6-FBE3C9A7741B}" type="presParOf" srcId="{EC08FDD7-6A3F-4A25-96A3-44CDFC8B46D3}" destId="{1E53D1F4-72E6-46E0-B9A1-00DDF3E4DBD4}" srcOrd="0" destOrd="0" presId="urn:microsoft.com/office/officeart/2005/8/layout/hierarchy3"/>
    <dgm:cxn modelId="{113C48F8-536A-4462-A04F-30FBF6676833}" type="presParOf" srcId="{1E53D1F4-72E6-46E0-B9A1-00DDF3E4DBD4}" destId="{BB791ED4-D719-49F2-BD8E-F88DB58D5F12}" srcOrd="0" destOrd="0" presId="urn:microsoft.com/office/officeart/2005/8/layout/hierarchy3"/>
    <dgm:cxn modelId="{4BAE5A6B-07AB-47DA-BE58-05F61CE0E782}" type="presParOf" srcId="{1E53D1F4-72E6-46E0-B9A1-00DDF3E4DBD4}" destId="{D901218C-2CB6-418E-9B1A-6A2A069A6DB5}" srcOrd="1" destOrd="0" presId="urn:microsoft.com/office/officeart/2005/8/layout/hierarchy3"/>
    <dgm:cxn modelId="{D4085211-3D4C-4356-98F4-76217EBAC26D}" type="presParOf" srcId="{EC08FDD7-6A3F-4A25-96A3-44CDFC8B46D3}" destId="{86714FD6-E7E3-45CE-9532-04A8DF601661}" srcOrd="1" destOrd="0" presId="urn:microsoft.com/office/officeart/2005/8/layout/hierarchy3"/>
    <dgm:cxn modelId="{EC315843-9BFC-4216-85BE-F1A3728B20DE}" type="presParOf" srcId="{86714FD6-E7E3-45CE-9532-04A8DF601661}" destId="{1912CDE5-6374-4B05-B239-E24B89A7D443}" srcOrd="0" destOrd="0" presId="urn:microsoft.com/office/officeart/2005/8/layout/hierarchy3"/>
    <dgm:cxn modelId="{3C2B3439-DD3A-48B0-9D60-41A65711C921}" type="presParOf" srcId="{86714FD6-E7E3-45CE-9532-04A8DF601661}" destId="{990919A4-E6BB-412E-A956-6417AB699164}" srcOrd="1" destOrd="0" presId="urn:microsoft.com/office/officeart/2005/8/layout/hierarchy3"/>
    <dgm:cxn modelId="{176B0F0A-E04B-49C2-8FFA-F772708C99BD}" type="presParOf" srcId="{86714FD6-E7E3-45CE-9532-04A8DF601661}" destId="{808BB4E8-E6E5-40B0-AF55-7DB09430C025}" srcOrd="2" destOrd="0" presId="urn:microsoft.com/office/officeart/2005/8/layout/hierarchy3"/>
    <dgm:cxn modelId="{577C8CB1-A918-4218-B695-F8A1771827B7}" type="presParOf" srcId="{86714FD6-E7E3-45CE-9532-04A8DF601661}" destId="{B38F75D0-E433-42DA-A499-C8FB5CFAD08A}" srcOrd="3" destOrd="0" presId="urn:microsoft.com/office/officeart/2005/8/layout/hierarchy3"/>
    <dgm:cxn modelId="{2B12E857-7C55-41C8-B81C-068500A3EDCA}" type="presParOf" srcId="{86714FD6-E7E3-45CE-9532-04A8DF601661}" destId="{417CA4E3-111B-4D55-840E-83463BE8B53E}" srcOrd="4" destOrd="0" presId="urn:microsoft.com/office/officeart/2005/8/layout/hierarchy3"/>
    <dgm:cxn modelId="{B9654EEB-0416-4A24-BCF4-4ADEA0FEF42A}" type="presParOf" srcId="{86714FD6-E7E3-45CE-9532-04A8DF601661}" destId="{03E0F583-7998-4562-8264-8162D0A3E480}" srcOrd="5" destOrd="0" presId="urn:microsoft.com/office/officeart/2005/8/layout/hierarchy3"/>
    <dgm:cxn modelId="{1A475AA2-8880-4B69-A875-057E45825474}" type="presParOf" srcId="{C56AF14F-8D96-E14A-BBF1-C3CC098811A6}" destId="{4612F96A-20CB-46E3-83BA-231804902AFB}" srcOrd="3" destOrd="0" presId="urn:microsoft.com/office/officeart/2005/8/layout/hierarchy3"/>
    <dgm:cxn modelId="{4C8E07C2-3002-4B35-91E0-893D7039B08F}" type="presParOf" srcId="{4612F96A-20CB-46E3-83BA-231804902AFB}" destId="{5FC201A7-1FA8-40AD-9202-CB1BD2766CB3}" srcOrd="0" destOrd="0" presId="urn:microsoft.com/office/officeart/2005/8/layout/hierarchy3"/>
    <dgm:cxn modelId="{2F6DEEEB-2F41-494B-9DBA-42BC4705F846}" type="presParOf" srcId="{5FC201A7-1FA8-40AD-9202-CB1BD2766CB3}" destId="{BCA74CB0-AE4C-4C5B-97E4-057CB3EAF4F4}" srcOrd="0" destOrd="0" presId="urn:microsoft.com/office/officeart/2005/8/layout/hierarchy3"/>
    <dgm:cxn modelId="{9B1E8286-FA5E-4AE4-9BC3-48416C99A04C}" type="presParOf" srcId="{5FC201A7-1FA8-40AD-9202-CB1BD2766CB3}" destId="{BCC82182-889F-4097-A38D-6D1163D750B2}" srcOrd="1" destOrd="0" presId="urn:microsoft.com/office/officeart/2005/8/layout/hierarchy3"/>
    <dgm:cxn modelId="{DF7160E8-29AD-4165-BD42-D3550CED90D0}" type="presParOf" srcId="{4612F96A-20CB-46E3-83BA-231804902AFB}" destId="{C225A226-4D4B-4C1E-A546-63C291E0717F}" srcOrd="1" destOrd="0" presId="urn:microsoft.com/office/officeart/2005/8/layout/hierarchy3"/>
    <dgm:cxn modelId="{7162ADD7-2FEE-4566-9E46-81AD6C3F8B88}" type="presParOf" srcId="{C225A226-4D4B-4C1E-A546-63C291E0717F}" destId="{950FF559-D325-49D0-93AB-97481D65303A}" srcOrd="0" destOrd="0" presId="urn:microsoft.com/office/officeart/2005/8/layout/hierarchy3"/>
    <dgm:cxn modelId="{0CC58608-4AA5-4939-9888-A4E112A92191}" type="presParOf" srcId="{C225A226-4D4B-4C1E-A546-63C291E0717F}" destId="{DA4DF7ED-4533-4D6B-8EB9-F071AA4DA0F6}" srcOrd="1" destOrd="0" presId="urn:microsoft.com/office/officeart/2005/8/layout/hierarchy3"/>
    <dgm:cxn modelId="{0FD92A78-5AFF-47F3-9AD3-991FBD1AABB1}" type="presParOf" srcId="{C225A226-4D4B-4C1E-A546-63C291E0717F}" destId="{B07A2DAB-BF52-4260-970E-7ADB2F70BC57}" srcOrd="2" destOrd="0" presId="urn:microsoft.com/office/officeart/2005/8/layout/hierarchy3"/>
    <dgm:cxn modelId="{2DCD8F4A-67D2-46E5-ACA2-CCAD172EAE2F}" type="presParOf" srcId="{C225A226-4D4B-4C1E-A546-63C291E0717F}" destId="{B92ABFB9-52BC-41AF-AB15-63721B7AC44F}" srcOrd="3" destOrd="0" presId="urn:microsoft.com/office/officeart/2005/8/layout/hierarchy3"/>
    <dgm:cxn modelId="{2FFEB3D1-E796-4D5D-B4D7-8AEA94681359}" type="presParOf" srcId="{C225A226-4D4B-4C1E-A546-63C291E0717F}" destId="{A825B1CA-A61F-4B2E-9712-4AC69009EFCF}" srcOrd="4" destOrd="0" presId="urn:microsoft.com/office/officeart/2005/8/layout/hierarchy3"/>
    <dgm:cxn modelId="{C8BE7335-F128-4AE3-AFD2-518DD73C0E3F}" type="presParOf" srcId="{C225A226-4D4B-4C1E-A546-63C291E0717F}" destId="{4B921D1C-B6F7-4FF5-96AE-B0D216B4A92C}" srcOrd="5" destOrd="0" presId="urn:microsoft.com/office/officeart/2005/8/layout/hierarchy3"/>
  </dgm:cxnLst>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EEECB496-12E8-8E4A-BEA9-8C3A86B144CD}" type="doc">
      <dgm:prSet loTypeId="urn:microsoft.com/office/officeart/2005/8/layout/hierarchy3" loCatId="hierarchy" qsTypeId="urn:microsoft.com/office/officeart/2005/8/quickstyle/simple4" qsCatId="simple" csTypeId="urn:microsoft.com/office/officeart/2005/8/colors/accent1_2" csCatId="accent1" phldr="1"/>
      <dgm:spPr/>
      <dgm:t>
        <a:bodyPr/>
        <a:lstStyle/>
        <a:p>
          <a:endParaRPr lang="fr-FR"/>
        </a:p>
      </dgm:t>
    </dgm:pt>
    <dgm:pt modelId="{291A2601-E608-9A40-AEAF-DEC0371BF08A}">
      <dgm:prSet custT="1"/>
      <dgm:spPr/>
      <dgm:t>
        <a:bodyPr/>
        <a:lstStyle/>
        <a:p>
          <a:pPr rtl="0"/>
          <a:r>
            <a:rPr lang="fr-FR" sz="1400" b="1" dirty="0"/>
            <a:t>PISA</a:t>
          </a:r>
        </a:p>
      </dgm:t>
    </dgm:pt>
    <dgm:pt modelId="{3F245D01-073A-744B-8A51-2A5A386925C4}" type="parTrans" cxnId="{D2448B46-DB16-034C-9AA0-BAC6A060105C}">
      <dgm:prSet/>
      <dgm:spPr/>
      <dgm:t>
        <a:bodyPr/>
        <a:lstStyle/>
        <a:p>
          <a:endParaRPr lang="fr-FR" sz="1400"/>
        </a:p>
      </dgm:t>
    </dgm:pt>
    <dgm:pt modelId="{64CF66D9-2590-6B48-A883-8AD9E3B7B787}" type="sibTrans" cxnId="{D2448B46-DB16-034C-9AA0-BAC6A060105C}">
      <dgm:prSet/>
      <dgm:spPr/>
      <dgm:t>
        <a:bodyPr/>
        <a:lstStyle/>
        <a:p>
          <a:endParaRPr lang="fr-FR" sz="1400"/>
        </a:p>
      </dgm:t>
    </dgm:pt>
    <dgm:pt modelId="{7ED35F22-BA91-E34C-AB15-F746E44E088C}">
      <dgm:prSet custT="1"/>
      <dgm:spPr/>
      <dgm:t>
        <a:bodyPr/>
        <a:lstStyle/>
        <a:p>
          <a:pPr rtl="0"/>
          <a:r>
            <a:rPr lang="fr-FR" sz="700" dirty="0"/>
            <a:t>Programme pour le suivi des acquis des élèves</a:t>
          </a:r>
        </a:p>
      </dgm:t>
    </dgm:pt>
    <dgm:pt modelId="{04345654-4AB2-514A-81C7-872D5A26B2A5}" type="parTrans" cxnId="{8D85D7FC-B9A7-4448-BBA1-BC762BD5BA60}">
      <dgm:prSet/>
      <dgm:spPr/>
      <dgm:t>
        <a:bodyPr/>
        <a:lstStyle/>
        <a:p>
          <a:endParaRPr lang="fr-FR" sz="1400"/>
        </a:p>
      </dgm:t>
    </dgm:pt>
    <dgm:pt modelId="{C4B34489-B592-1449-A982-046197F6647A}" type="sibTrans" cxnId="{8D85D7FC-B9A7-4448-BBA1-BC762BD5BA60}">
      <dgm:prSet/>
      <dgm:spPr/>
      <dgm:t>
        <a:bodyPr/>
        <a:lstStyle/>
        <a:p>
          <a:endParaRPr lang="fr-FR" sz="1400"/>
        </a:p>
      </dgm:t>
    </dgm:pt>
    <dgm:pt modelId="{1653442B-34D4-1449-A817-5CE3A532A372}">
      <dgm:prSet custT="1"/>
      <dgm:spPr/>
      <dgm:t>
        <a:bodyPr/>
        <a:lstStyle/>
        <a:p>
          <a:pPr rtl="0"/>
          <a:r>
            <a:rPr lang="fr-FR" sz="700" dirty="0"/>
            <a:t>15 ans</a:t>
          </a:r>
        </a:p>
      </dgm:t>
    </dgm:pt>
    <dgm:pt modelId="{3345173A-C30A-D344-8996-FD88A1231CD2}" type="parTrans" cxnId="{A678555D-4D08-B74C-A9B8-DBED137C4179}">
      <dgm:prSet/>
      <dgm:spPr/>
      <dgm:t>
        <a:bodyPr/>
        <a:lstStyle/>
        <a:p>
          <a:endParaRPr lang="fr-FR" sz="1400"/>
        </a:p>
      </dgm:t>
    </dgm:pt>
    <dgm:pt modelId="{458BDAD7-52E7-F640-9AAA-3F7B3875CF08}" type="sibTrans" cxnId="{A678555D-4D08-B74C-A9B8-DBED137C4179}">
      <dgm:prSet/>
      <dgm:spPr/>
      <dgm:t>
        <a:bodyPr/>
        <a:lstStyle/>
        <a:p>
          <a:endParaRPr lang="fr-FR" sz="1400"/>
        </a:p>
      </dgm:t>
    </dgm:pt>
    <dgm:pt modelId="{889E8F8B-CB67-224A-9818-73BFDBCA5721}">
      <dgm:prSet custT="1"/>
      <dgm:spPr/>
      <dgm:t>
        <a:bodyPr/>
        <a:lstStyle/>
        <a:p>
          <a:pPr rtl="0"/>
          <a:r>
            <a:rPr lang="fr-FR" sz="1400" b="1" dirty="0"/>
            <a:t>ICILS</a:t>
          </a:r>
        </a:p>
      </dgm:t>
    </dgm:pt>
    <dgm:pt modelId="{3B08351C-2375-744A-9CF3-851323B951F5}" type="parTrans" cxnId="{231936A4-3FE5-DA4B-B016-72937942E2A2}">
      <dgm:prSet/>
      <dgm:spPr/>
      <dgm:t>
        <a:bodyPr/>
        <a:lstStyle/>
        <a:p>
          <a:endParaRPr lang="fr-FR" sz="1400"/>
        </a:p>
      </dgm:t>
    </dgm:pt>
    <dgm:pt modelId="{C0CA15C0-7316-9240-857A-9A1E1617FFD7}" type="sibTrans" cxnId="{231936A4-3FE5-DA4B-B016-72937942E2A2}">
      <dgm:prSet/>
      <dgm:spPr/>
      <dgm:t>
        <a:bodyPr/>
        <a:lstStyle/>
        <a:p>
          <a:endParaRPr lang="fr-FR" sz="1400"/>
        </a:p>
      </dgm:t>
    </dgm:pt>
    <dgm:pt modelId="{4A0290FA-9F65-494E-8FE7-6CDB86A93E07}">
      <dgm:prSet custT="1"/>
      <dgm:spPr/>
      <dgm:t>
        <a:bodyPr/>
        <a:lstStyle/>
        <a:p>
          <a:pPr rtl="0"/>
          <a:r>
            <a:rPr lang="fr-FR" sz="700" dirty="0"/>
            <a:t>4ème</a:t>
          </a:r>
        </a:p>
      </dgm:t>
    </dgm:pt>
    <dgm:pt modelId="{F51074A3-BFD1-4740-8037-3236F23DAC16}" type="parTrans" cxnId="{F87210C3-08D3-BF42-BA69-7475335710C4}">
      <dgm:prSet/>
      <dgm:spPr/>
      <dgm:t>
        <a:bodyPr/>
        <a:lstStyle/>
        <a:p>
          <a:endParaRPr lang="fr-FR" sz="1400"/>
        </a:p>
      </dgm:t>
    </dgm:pt>
    <dgm:pt modelId="{A215D50C-EFB5-D640-A5D7-E22C5BE1D089}" type="sibTrans" cxnId="{F87210C3-08D3-BF42-BA69-7475335710C4}">
      <dgm:prSet/>
      <dgm:spPr/>
      <dgm:t>
        <a:bodyPr/>
        <a:lstStyle/>
        <a:p>
          <a:endParaRPr lang="fr-FR" sz="1400"/>
        </a:p>
      </dgm:t>
    </dgm:pt>
    <dgm:pt modelId="{5E91CEA6-A32C-414A-B06D-F1277EB64293}">
      <dgm:prSet custT="1"/>
      <dgm:spPr/>
      <dgm:t>
        <a:bodyPr/>
        <a:lstStyle/>
        <a:p>
          <a:pPr rtl="0"/>
          <a:r>
            <a:rPr lang="fr-FR" sz="700" dirty="0"/>
            <a:t>Littératie numérique Pensée informatique</a:t>
          </a:r>
        </a:p>
      </dgm:t>
    </dgm:pt>
    <dgm:pt modelId="{555BA635-0FB1-2E47-BEFB-5F1B38C1DE7F}" type="parTrans" cxnId="{5133D296-8D46-464C-952F-4025CB3164B2}">
      <dgm:prSet/>
      <dgm:spPr/>
      <dgm:t>
        <a:bodyPr/>
        <a:lstStyle/>
        <a:p>
          <a:endParaRPr lang="fr-FR" sz="1400"/>
        </a:p>
      </dgm:t>
    </dgm:pt>
    <dgm:pt modelId="{B4C6E1AE-B5FF-484A-90C1-2613D2DA8A59}" type="sibTrans" cxnId="{5133D296-8D46-464C-952F-4025CB3164B2}">
      <dgm:prSet/>
      <dgm:spPr/>
      <dgm:t>
        <a:bodyPr/>
        <a:lstStyle/>
        <a:p>
          <a:endParaRPr lang="fr-FR" sz="1400"/>
        </a:p>
      </dgm:t>
    </dgm:pt>
    <dgm:pt modelId="{37BCF8F8-9677-044D-9836-C31090880831}">
      <dgm:prSet custT="1"/>
      <dgm:spPr/>
      <dgm:t>
        <a:bodyPr/>
        <a:lstStyle/>
        <a:p>
          <a:pPr rtl="0"/>
          <a:r>
            <a:rPr lang="fr-FR" sz="1400" b="1" dirty="0"/>
            <a:t>PIRLS</a:t>
          </a:r>
        </a:p>
      </dgm:t>
    </dgm:pt>
    <dgm:pt modelId="{05ACCEBE-B78A-4148-9B06-D21832515BC9}" type="parTrans" cxnId="{9DDE70D3-46C0-3245-BA21-7C2673E71608}">
      <dgm:prSet/>
      <dgm:spPr/>
      <dgm:t>
        <a:bodyPr/>
        <a:lstStyle/>
        <a:p>
          <a:endParaRPr lang="fr-FR" sz="1400"/>
        </a:p>
      </dgm:t>
    </dgm:pt>
    <dgm:pt modelId="{982015BA-E4B8-7449-BC5E-46FC67E79191}" type="sibTrans" cxnId="{9DDE70D3-46C0-3245-BA21-7C2673E71608}">
      <dgm:prSet/>
      <dgm:spPr/>
      <dgm:t>
        <a:bodyPr/>
        <a:lstStyle/>
        <a:p>
          <a:endParaRPr lang="fr-FR" sz="1400"/>
        </a:p>
      </dgm:t>
    </dgm:pt>
    <dgm:pt modelId="{02D59A3D-9BF2-0444-BC47-375A344540FA}">
      <dgm:prSet custT="1"/>
      <dgm:spPr/>
      <dgm:t>
        <a:bodyPr/>
        <a:lstStyle/>
        <a:p>
          <a:pPr rtl="0"/>
          <a:r>
            <a:rPr lang="fr-FR" sz="700" dirty="0"/>
            <a:t>Progress in International Reading Literacy Survey</a:t>
          </a:r>
        </a:p>
      </dgm:t>
    </dgm:pt>
    <dgm:pt modelId="{F0E702D8-0ECB-384E-A32C-64F7047C79AB}" type="parTrans" cxnId="{C4DC085D-BFC3-6349-A1FC-EED9FC462494}">
      <dgm:prSet/>
      <dgm:spPr/>
      <dgm:t>
        <a:bodyPr/>
        <a:lstStyle/>
        <a:p>
          <a:endParaRPr lang="fr-FR" sz="1400"/>
        </a:p>
      </dgm:t>
    </dgm:pt>
    <dgm:pt modelId="{67622C66-87D7-0A40-ADC6-BBDDF637F38F}" type="sibTrans" cxnId="{C4DC085D-BFC3-6349-A1FC-EED9FC462494}">
      <dgm:prSet/>
      <dgm:spPr/>
      <dgm:t>
        <a:bodyPr/>
        <a:lstStyle/>
        <a:p>
          <a:endParaRPr lang="fr-FR" sz="1400"/>
        </a:p>
      </dgm:t>
    </dgm:pt>
    <dgm:pt modelId="{2CC30A60-3390-DE4A-9C40-315E9D4DAE47}">
      <dgm:prSet custT="1"/>
      <dgm:spPr/>
      <dgm:t>
        <a:bodyPr/>
        <a:lstStyle/>
        <a:p>
          <a:pPr rtl="0">
            <a:lnSpc>
              <a:spcPct val="100000"/>
            </a:lnSpc>
            <a:spcAft>
              <a:spcPts val="0"/>
            </a:spcAft>
          </a:pPr>
          <a:r>
            <a:rPr lang="fr-FR" sz="700" dirty="0"/>
            <a:t>CM1</a:t>
          </a:r>
        </a:p>
      </dgm:t>
    </dgm:pt>
    <dgm:pt modelId="{3A45FAB2-30E7-154C-95E1-2DD38149CC2E}" type="parTrans" cxnId="{41FF78AB-14ED-6B4F-97D8-DEE66F99A4C4}">
      <dgm:prSet/>
      <dgm:spPr/>
      <dgm:t>
        <a:bodyPr/>
        <a:lstStyle/>
        <a:p>
          <a:endParaRPr lang="fr-FR" sz="1400"/>
        </a:p>
      </dgm:t>
    </dgm:pt>
    <dgm:pt modelId="{090517A9-7261-594D-A192-56FBC1889F1B}" type="sibTrans" cxnId="{41FF78AB-14ED-6B4F-97D8-DEE66F99A4C4}">
      <dgm:prSet/>
      <dgm:spPr/>
      <dgm:t>
        <a:bodyPr/>
        <a:lstStyle/>
        <a:p>
          <a:endParaRPr lang="fr-FR" sz="1400"/>
        </a:p>
      </dgm:t>
    </dgm:pt>
    <dgm:pt modelId="{B7D92389-3876-D243-8465-E10DCC22E387}">
      <dgm:prSet custT="1"/>
      <dgm:spPr/>
      <dgm:t>
        <a:bodyPr/>
        <a:lstStyle/>
        <a:p>
          <a:pPr algn="l" rtl="0">
            <a:lnSpc>
              <a:spcPct val="100000"/>
            </a:lnSpc>
            <a:spcAft>
              <a:spcPts val="0"/>
            </a:spcAft>
          </a:pPr>
          <a:r>
            <a:rPr lang="fr-FR" sz="700" i="1" dirty="0"/>
            <a:t>Littératie</a:t>
          </a:r>
          <a:r>
            <a:rPr lang="fr-FR" sz="700" dirty="0"/>
            <a:t> Compréhension de l'écrit</a:t>
          </a:r>
        </a:p>
        <a:p>
          <a:pPr algn="l" rtl="0">
            <a:lnSpc>
              <a:spcPct val="100000"/>
            </a:lnSpc>
            <a:spcAft>
              <a:spcPts val="0"/>
            </a:spcAft>
          </a:pPr>
          <a:r>
            <a:rPr lang="fr-FR" sz="700" dirty="0"/>
            <a:t>Culture mathématique, Culture scientifique</a:t>
          </a:r>
        </a:p>
      </dgm:t>
    </dgm:pt>
    <dgm:pt modelId="{7DAB9590-C274-AF48-AA88-D0F5F1246050}" type="sibTrans" cxnId="{4BBBCC85-0E71-3F49-9E42-7ED889DF309E}">
      <dgm:prSet/>
      <dgm:spPr/>
      <dgm:t>
        <a:bodyPr/>
        <a:lstStyle/>
        <a:p>
          <a:endParaRPr lang="fr-FR" sz="1400"/>
        </a:p>
      </dgm:t>
    </dgm:pt>
    <dgm:pt modelId="{E695FDD5-3A3C-A347-BB2A-C649DF468B32}" type="parTrans" cxnId="{4BBBCC85-0E71-3F49-9E42-7ED889DF309E}">
      <dgm:prSet/>
      <dgm:spPr/>
      <dgm:t>
        <a:bodyPr/>
        <a:lstStyle/>
        <a:p>
          <a:endParaRPr lang="fr-FR" sz="1400"/>
        </a:p>
      </dgm:t>
    </dgm:pt>
    <dgm:pt modelId="{CACF45F6-3229-9642-943F-72891D49E975}">
      <dgm:prSet custT="1"/>
      <dgm:spPr/>
      <dgm:t>
        <a:bodyPr/>
        <a:lstStyle/>
        <a:p>
          <a:pPr rtl="0">
            <a:lnSpc>
              <a:spcPct val="100000"/>
            </a:lnSpc>
            <a:spcAft>
              <a:spcPts val="0"/>
            </a:spcAft>
          </a:pPr>
          <a:r>
            <a:rPr lang="fr-FR" sz="700" dirty="0"/>
            <a:t>Compréhension de textes écrits</a:t>
          </a:r>
        </a:p>
      </dgm:t>
    </dgm:pt>
    <dgm:pt modelId="{7D19D38E-175C-CF4E-8BE1-D2044F40E7FF}" type="parTrans" cxnId="{8EA6E1F6-8E65-0C4D-8FCF-F98E1521B11C}">
      <dgm:prSet/>
      <dgm:spPr/>
      <dgm:t>
        <a:bodyPr/>
        <a:lstStyle/>
        <a:p>
          <a:endParaRPr lang="fr-FR" sz="1400"/>
        </a:p>
      </dgm:t>
    </dgm:pt>
    <dgm:pt modelId="{84F6DCD2-31CA-CD43-8D94-2A51A7B6AFF6}" type="sibTrans" cxnId="{8EA6E1F6-8E65-0C4D-8FCF-F98E1521B11C}">
      <dgm:prSet/>
      <dgm:spPr/>
      <dgm:t>
        <a:bodyPr/>
        <a:lstStyle/>
        <a:p>
          <a:endParaRPr lang="fr-FR" sz="1400"/>
        </a:p>
      </dgm:t>
    </dgm:pt>
    <dgm:pt modelId="{9CDF8474-1A23-314C-9E44-F0AA24343FDC}">
      <dgm:prSet custT="1"/>
      <dgm:spPr/>
      <dgm:t>
        <a:bodyPr/>
        <a:lstStyle/>
        <a:p>
          <a:pPr rtl="0">
            <a:lnSpc>
              <a:spcPct val="100000"/>
            </a:lnSpc>
            <a:spcAft>
              <a:spcPts val="0"/>
            </a:spcAft>
          </a:pPr>
          <a:r>
            <a:rPr lang="fr-FR" sz="1400" b="1" dirty="0"/>
            <a:t>TIMSS</a:t>
          </a:r>
        </a:p>
      </dgm:t>
    </dgm:pt>
    <dgm:pt modelId="{68DDE93C-0578-8F4E-8AE0-D8F4348FF67F}" type="parTrans" cxnId="{55E25E11-9776-C246-A162-FDDBEAB3DC4F}">
      <dgm:prSet/>
      <dgm:spPr/>
      <dgm:t>
        <a:bodyPr/>
        <a:lstStyle/>
        <a:p>
          <a:endParaRPr lang="fr-FR" sz="1400"/>
        </a:p>
      </dgm:t>
    </dgm:pt>
    <dgm:pt modelId="{858DD875-6211-9746-9CD1-8875B6A53A5C}" type="sibTrans" cxnId="{55E25E11-9776-C246-A162-FDDBEAB3DC4F}">
      <dgm:prSet/>
      <dgm:spPr/>
      <dgm:t>
        <a:bodyPr/>
        <a:lstStyle/>
        <a:p>
          <a:endParaRPr lang="fr-FR" sz="1400"/>
        </a:p>
      </dgm:t>
    </dgm:pt>
    <dgm:pt modelId="{3332D4CC-FFF4-4F43-B1A2-7D1FDD83C9B8}">
      <dgm:prSet custT="1"/>
      <dgm:spPr/>
      <dgm:t>
        <a:bodyPr/>
        <a:lstStyle/>
        <a:p>
          <a:pPr rtl="0">
            <a:lnSpc>
              <a:spcPct val="100000"/>
            </a:lnSpc>
            <a:spcAft>
              <a:spcPts val="0"/>
            </a:spcAft>
          </a:pPr>
          <a:r>
            <a:rPr lang="fr-FR" sz="700" dirty="0"/>
            <a:t>Trends in International Mathematics and Science Study</a:t>
          </a:r>
        </a:p>
      </dgm:t>
    </dgm:pt>
    <dgm:pt modelId="{84B75322-C1B0-CF43-A514-BED7D359BDAC}" type="parTrans" cxnId="{6011B78D-4C9B-2748-AD61-727B539E3AEA}">
      <dgm:prSet/>
      <dgm:spPr/>
      <dgm:t>
        <a:bodyPr/>
        <a:lstStyle/>
        <a:p>
          <a:endParaRPr lang="fr-FR" sz="1400"/>
        </a:p>
      </dgm:t>
    </dgm:pt>
    <dgm:pt modelId="{7C475033-28B8-FB4D-AC33-389679599D36}" type="sibTrans" cxnId="{6011B78D-4C9B-2748-AD61-727B539E3AEA}">
      <dgm:prSet/>
      <dgm:spPr/>
      <dgm:t>
        <a:bodyPr/>
        <a:lstStyle/>
        <a:p>
          <a:endParaRPr lang="fr-FR" sz="1400"/>
        </a:p>
      </dgm:t>
    </dgm:pt>
    <dgm:pt modelId="{2A9B0DEA-CC84-5F4A-BEB2-BC07C42090A0}">
      <dgm:prSet custT="1"/>
      <dgm:spPr/>
      <dgm:t>
        <a:bodyPr/>
        <a:lstStyle/>
        <a:p>
          <a:pPr rtl="0">
            <a:lnSpc>
              <a:spcPct val="100000"/>
            </a:lnSpc>
            <a:spcAft>
              <a:spcPts val="0"/>
            </a:spcAft>
          </a:pPr>
          <a:r>
            <a:rPr lang="fr-FR" sz="700" dirty="0"/>
            <a:t>CM1, 4</a:t>
          </a:r>
          <a:r>
            <a:rPr lang="fr-FR" sz="700" baseline="30000" dirty="0"/>
            <a:t>ème</a:t>
          </a:r>
          <a:r>
            <a:rPr lang="fr-FR" sz="700" dirty="0"/>
            <a:t>, TS</a:t>
          </a:r>
        </a:p>
      </dgm:t>
    </dgm:pt>
    <dgm:pt modelId="{3EF508A3-0FED-C441-8888-BD9FB5F72DF1}" type="parTrans" cxnId="{9A5C0008-74DD-4646-B003-B391E9EB3DED}">
      <dgm:prSet/>
      <dgm:spPr/>
      <dgm:t>
        <a:bodyPr/>
        <a:lstStyle/>
        <a:p>
          <a:endParaRPr lang="fr-FR" sz="1400"/>
        </a:p>
      </dgm:t>
    </dgm:pt>
    <dgm:pt modelId="{2DBE06EB-2541-C940-AA23-AED335DAE834}" type="sibTrans" cxnId="{9A5C0008-74DD-4646-B003-B391E9EB3DED}">
      <dgm:prSet/>
      <dgm:spPr/>
      <dgm:t>
        <a:bodyPr/>
        <a:lstStyle/>
        <a:p>
          <a:endParaRPr lang="fr-FR" sz="1400"/>
        </a:p>
      </dgm:t>
    </dgm:pt>
    <dgm:pt modelId="{992B6B11-5F0D-A24A-B3EA-0C665F074A30}">
      <dgm:prSet custT="1"/>
      <dgm:spPr/>
      <dgm:t>
        <a:bodyPr/>
        <a:lstStyle/>
        <a:p>
          <a:pPr rtl="0">
            <a:lnSpc>
              <a:spcPct val="100000"/>
            </a:lnSpc>
            <a:spcAft>
              <a:spcPts val="0"/>
            </a:spcAft>
          </a:pPr>
          <a:r>
            <a:rPr lang="fr-FR" sz="700" dirty="0"/>
            <a:t>Mathématiques et Sciences</a:t>
          </a:r>
        </a:p>
      </dgm:t>
    </dgm:pt>
    <dgm:pt modelId="{29294F2B-ED0D-384D-97A4-C1167A9D8E5B}" type="parTrans" cxnId="{F2895518-9314-4B43-A6BF-83629B905646}">
      <dgm:prSet/>
      <dgm:spPr/>
      <dgm:t>
        <a:bodyPr/>
        <a:lstStyle/>
        <a:p>
          <a:endParaRPr lang="fr-FR" sz="1400"/>
        </a:p>
      </dgm:t>
    </dgm:pt>
    <dgm:pt modelId="{721585F8-69F8-8C46-ABBE-CEF870294CFA}" type="sibTrans" cxnId="{F2895518-9314-4B43-A6BF-83629B905646}">
      <dgm:prSet/>
      <dgm:spPr/>
      <dgm:t>
        <a:bodyPr/>
        <a:lstStyle/>
        <a:p>
          <a:endParaRPr lang="fr-FR" sz="1400"/>
        </a:p>
      </dgm:t>
    </dgm:pt>
    <dgm:pt modelId="{F375196D-1254-2C49-B338-7061F71DF191}">
      <dgm:prSet custT="1"/>
      <dgm:spPr/>
      <dgm:t>
        <a:bodyPr/>
        <a:lstStyle/>
        <a:p>
          <a:pPr rtl="0"/>
          <a:r>
            <a:rPr lang="fr-FR" sz="700" dirty="0"/>
            <a:t>International Computer and Information Literacy Study</a:t>
          </a:r>
        </a:p>
      </dgm:t>
    </dgm:pt>
    <dgm:pt modelId="{FE08ACCA-5E06-E34D-8469-0DA2624B470F}" type="parTrans" cxnId="{19E22149-252F-3944-8A5D-0C0E9B5E0F6A}">
      <dgm:prSet/>
      <dgm:spPr/>
      <dgm:t>
        <a:bodyPr/>
        <a:lstStyle/>
        <a:p>
          <a:endParaRPr lang="fr-FR" sz="1400"/>
        </a:p>
      </dgm:t>
    </dgm:pt>
    <dgm:pt modelId="{83683710-E826-9542-BCEA-320D559438DB}" type="sibTrans" cxnId="{19E22149-252F-3944-8A5D-0C0E9B5E0F6A}">
      <dgm:prSet/>
      <dgm:spPr/>
      <dgm:t>
        <a:bodyPr/>
        <a:lstStyle/>
        <a:p>
          <a:endParaRPr lang="fr-FR" sz="1400"/>
        </a:p>
      </dgm:t>
    </dgm:pt>
    <dgm:pt modelId="{696F25CB-C559-8441-B070-ED544EE2B77D}">
      <dgm:prSet custT="1"/>
      <dgm:spPr/>
      <dgm:t>
        <a:bodyPr/>
        <a:lstStyle/>
        <a:p>
          <a:pPr rtl="0"/>
          <a:r>
            <a:rPr lang="fr-FR" sz="1400" b="1" dirty="0"/>
            <a:t>ICCS</a:t>
          </a:r>
          <a:endParaRPr lang="fr-FR" sz="1400" dirty="0"/>
        </a:p>
      </dgm:t>
    </dgm:pt>
    <dgm:pt modelId="{B58C594E-8B99-7546-9CD3-B14BD283C0FF}" type="parTrans" cxnId="{721D7739-AB90-E34E-9CF8-421AB79CD05B}">
      <dgm:prSet/>
      <dgm:spPr/>
      <dgm:t>
        <a:bodyPr/>
        <a:lstStyle/>
        <a:p>
          <a:endParaRPr lang="fr-FR"/>
        </a:p>
      </dgm:t>
    </dgm:pt>
    <dgm:pt modelId="{1B43A90E-E8D0-2446-B9DF-C7B89AD4A953}" type="sibTrans" cxnId="{721D7739-AB90-E34E-9CF8-421AB79CD05B}">
      <dgm:prSet/>
      <dgm:spPr/>
      <dgm:t>
        <a:bodyPr/>
        <a:lstStyle/>
        <a:p>
          <a:endParaRPr lang="fr-FR"/>
        </a:p>
      </dgm:t>
    </dgm:pt>
    <dgm:pt modelId="{BB2099F9-D72A-634E-A332-63CAE6C7F7BE}">
      <dgm:prSet custT="1"/>
      <dgm:spPr/>
      <dgm:t>
        <a:bodyPr/>
        <a:lstStyle/>
        <a:p>
          <a:pPr rtl="0"/>
          <a:r>
            <a:rPr lang="fr-FR" sz="700" dirty="0"/>
            <a:t>International civic and citizenship education study</a:t>
          </a:r>
        </a:p>
      </dgm:t>
    </dgm:pt>
    <dgm:pt modelId="{A7076C87-08E6-A24D-96E6-3E4BBBD48D81}" type="parTrans" cxnId="{04E7EFFB-EE56-8445-B93B-56882771CD86}">
      <dgm:prSet/>
      <dgm:spPr/>
      <dgm:t>
        <a:bodyPr/>
        <a:lstStyle/>
        <a:p>
          <a:endParaRPr lang="fr-FR"/>
        </a:p>
      </dgm:t>
    </dgm:pt>
    <dgm:pt modelId="{8F3FA216-6E84-3644-8C90-20E76BD2FF2E}" type="sibTrans" cxnId="{04E7EFFB-EE56-8445-B93B-56882771CD86}">
      <dgm:prSet/>
      <dgm:spPr/>
      <dgm:t>
        <a:bodyPr/>
        <a:lstStyle/>
        <a:p>
          <a:endParaRPr lang="fr-FR"/>
        </a:p>
      </dgm:t>
    </dgm:pt>
    <dgm:pt modelId="{9EBD3FD8-6407-BA4A-9F17-6A23A01CA735}">
      <dgm:prSet custT="1"/>
      <dgm:spPr/>
      <dgm:t>
        <a:bodyPr/>
        <a:lstStyle/>
        <a:p>
          <a:pPr rtl="0"/>
          <a:r>
            <a:rPr lang="fr-FR" sz="700" dirty="0"/>
            <a:t>4ème</a:t>
          </a:r>
        </a:p>
      </dgm:t>
    </dgm:pt>
    <dgm:pt modelId="{CEC7B421-B09E-504A-9B71-0374BA18F8B7}" type="parTrans" cxnId="{41B0525C-B4BA-0048-ABF7-658F6846FFB7}">
      <dgm:prSet/>
      <dgm:spPr/>
      <dgm:t>
        <a:bodyPr/>
        <a:lstStyle/>
        <a:p>
          <a:endParaRPr lang="fr-FR"/>
        </a:p>
      </dgm:t>
    </dgm:pt>
    <dgm:pt modelId="{B3366F37-EE09-DF4B-A690-89D8F7052BB0}" type="sibTrans" cxnId="{41B0525C-B4BA-0048-ABF7-658F6846FFB7}">
      <dgm:prSet/>
      <dgm:spPr/>
      <dgm:t>
        <a:bodyPr/>
        <a:lstStyle/>
        <a:p>
          <a:endParaRPr lang="fr-FR"/>
        </a:p>
      </dgm:t>
    </dgm:pt>
    <dgm:pt modelId="{B5579D4E-C4C7-B844-A0F5-254FCFBB197B}">
      <dgm:prSet custT="1"/>
      <dgm:spPr/>
      <dgm:t>
        <a:bodyPr/>
        <a:lstStyle/>
        <a:p>
          <a:pPr rtl="0"/>
          <a:r>
            <a:rPr lang="fr-FR" sz="700" dirty="0"/>
            <a:t>Connaissances et compétences civiques, attitudes, comportements</a:t>
          </a:r>
        </a:p>
      </dgm:t>
    </dgm:pt>
    <dgm:pt modelId="{FCA9FFF2-FD81-3B42-A572-8D18E108EF72}" type="parTrans" cxnId="{0E9116C2-1DD9-4C45-9F3E-E8871DEEEB06}">
      <dgm:prSet/>
      <dgm:spPr/>
      <dgm:t>
        <a:bodyPr/>
        <a:lstStyle/>
        <a:p>
          <a:endParaRPr lang="fr-FR"/>
        </a:p>
      </dgm:t>
    </dgm:pt>
    <dgm:pt modelId="{3CD5CCC7-6353-1149-A0E3-7E4791990722}" type="sibTrans" cxnId="{0E9116C2-1DD9-4C45-9F3E-E8871DEEEB06}">
      <dgm:prSet/>
      <dgm:spPr/>
      <dgm:t>
        <a:bodyPr/>
        <a:lstStyle/>
        <a:p>
          <a:endParaRPr lang="fr-FR"/>
        </a:p>
      </dgm:t>
    </dgm:pt>
    <dgm:pt modelId="{C56AF14F-8D96-E14A-BBF1-C3CC098811A6}" type="pres">
      <dgm:prSet presAssocID="{EEECB496-12E8-8E4A-BEA9-8C3A86B144CD}" presName="diagram" presStyleCnt="0">
        <dgm:presLayoutVars>
          <dgm:chPref val="1"/>
          <dgm:dir/>
          <dgm:animOne val="branch"/>
          <dgm:animLvl val="lvl"/>
          <dgm:resizeHandles/>
        </dgm:presLayoutVars>
      </dgm:prSet>
      <dgm:spPr/>
      <dgm:t>
        <a:bodyPr/>
        <a:lstStyle/>
        <a:p>
          <a:endParaRPr lang="fr-FR"/>
        </a:p>
      </dgm:t>
    </dgm:pt>
    <dgm:pt modelId="{C5514D91-3C28-1F43-9539-D91807149122}" type="pres">
      <dgm:prSet presAssocID="{291A2601-E608-9A40-AEAF-DEC0371BF08A}" presName="root" presStyleCnt="0"/>
      <dgm:spPr/>
    </dgm:pt>
    <dgm:pt modelId="{A94BFE8F-D83A-B143-B376-6AC257330B23}" type="pres">
      <dgm:prSet presAssocID="{291A2601-E608-9A40-AEAF-DEC0371BF08A}" presName="rootComposite" presStyleCnt="0"/>
      <dgm:spPr/>
    </dgm:pt>
    <dgm:pt modelId="{46E86168-5560-5A44-80F8-E7BED6E8C632}" type="pres">
      <dgm:prSet presAssocID="{291A2601-E608-9A40-AEAF-DEC0371BF08A}" presName="rootText" presStyleLbl="node1" presStyleIdx="0" presStyleCnt="5" custScaleY="98426"/>
      <dgm:spPr/>
      <dgm:t>
        <a:bodyPr/>
        <a:lstStyle/>
        <a:p>
          <a:endParaRPr lang="fr-FR"/>
        </a:p>
      </dgm:t>
    </dgm:pt>
    <dgm:pt modelId="{925CFBA2-A7A3-4C41-AE76-134EDA3A5BD9}" type="pres">
      <dgm:prSet presAssocID="{291A2601-E608-9A40-AEAF-DEC0371BF08A}" presName="rootConnector" presStyleLbl="node1" presStyleIdx="0" presStyleCnt="5"/>
      <dgm:spPr/>
      <dgm:t>
        <a:bodyPr/>
        <a:lstStyle/>
        <a:p>
          <a:endParaRPr lang="fr-FR"/>
        </a:p>
      </dgm:t>
    </dgm:pt>
    <dgm:pt modelId="{EBB67F92-14D8-9748-B984-CC774DCE103D}" type="pres">
      <dgm:prSet presAssocID="{291A2601-E608-9A40-AEAF-DEC0371BF08A}" presName="childShape" presStyleCnt="0"/>
      <dgm:spPr/>
    </dgm:pt>
    <dgm:pt modelId="{7E62B588-3C1D-E347-8FA7-616C8A742E44}" type="pres">
      <dgm:prSet presAssocID="{04345654-4AB2-514A-81C7-872D5A26B2A5}" presName="Name13" presStyleLbl="parChTrans1D2" presStyleIdx="0" presStyleCnt="15"/>
      <dgm:spPr/>
      <dgm:t>
        <a:bodyPr/>
        <a:lstStyle/>
        <a:p>
          <a:endParaRPr lang="fr-FR"/>
        </a:p>
      </dgm:t>
    </dgm:pt>
    <dgm:pt modelId="{13634A98-21D4-9C46-B74B-B525332B3883}" type="pres">
      <dgm:prSet presAssocID="{7ED35F22-BA91-E34C-AB15-F746E44E088C}" presName="childText" presStyleLbl="bgAcc1" presStyleIdx="0" presStyleCnt="15" custScaleX="125000">
        <dgm:presLayoutVars>
          <dgm:bulletEnabled val="1"/>
        </dgm:presLayoutVars>
      </dgm:prSet>
      <dgm:spPr/>
      <dgm:t>
        <a:bodyPr/>
        <a:lstStyle/>
        <a:p>
          <a:endParaRPr lang="fr-FR"/>
        </a:p>
      </dgm:t>
    </dgm:pt>
    <dgm:pt modelId="{2E814D3E-EA24-D94C-B8B5-7B73EFAB7BF6}" type="pres">
      <dgm:prSet presAssocID="{3345173A-C30A-D344-8996-FD88A1231CD2}" presName="Name13" presStyleLbl="parChTrans1D2" presStyleIdx="1" presStyleCnt="15"/>
      <dgm:spPr/>
      <dgm:t>
        <a:bodyPr/>
        <a:lstStyle/>
        <a:p>
          <a:endParaRPr lang="fr-FR"/>
        </a:p>
      </dgm:t>
    </dgm:pt>
    <dgm:pt modelId="{A898B5A2-285D-374C-9612-C2E7CC34052F}" type="pres">
      <dgm:prSet presAssocID="{1653442B-34D4-1449-A817-5CE3A532A372}" presName="childText" presStyleLbl="bgAcc1" presStyleIdx="1" presStyleCnt="15" custScaleX="106575" custScaleY="57101">
        <dgm:presLayoutVars>
          <dgm:bulletEnabled val="1"/>
        </dgm:presLayoutVars>
      </dgm:prSet>
      <dgm:spPr/>
      <dgm:t>
        <a:bodyPr/>
        <a:lstStyle/>
        <a:p>
          <a:endParaRPr lang="fr-FR"/>
        </a:p>
      </dgm:t>
    </dgm:pt>
    <dgm:pt modelId="{7158C93F-792F-3049-9271-EA7FD0B492EC}" type="pres">
      <dgm:prSet presAssocID="{E695FDD5-3A3C-A347-BB2A-C649DF468B32}" presName="Name13" presStyleLbl="parChTrans1D2" presStyleIdx="2" presStyleCnt="15"/>
      <dgm:spPr/>
      <dgm:t>
        <a:bodyPr/>
        <a:lstStyle/>
        <a:p>
          <a:endParaRPr lang="fr-FR"/>
        </a:p>
      </dgm:t>
    </dgm:pt>
    <dgm:pt modelId="{070CCABB-C380-7341-A9FD-0938D9D8D8EA}" type="pres">
      <dgm:prSet presAssocID="{B7D92389-3876-D243-8465-E10DCC22E387}" presName="childText" presStyleLbl="bgAcc1" presStyleIdx="2" presStyleCnt="15" custScaleX="115714" custScaleY="244956">
        <dgm:presLayoutVars>
          <dgm:bulletEnabled val="1"/>
        </dgm:presLayoutVars>
      </dgm:prSet>
      <dgm:spPr/>
      <dgm:t>
        <a:bodyPr/>
        <a:lstStyle/>
        <a:p>
          <a:endParaRPr lang="fr-FR"/>
        </a:p>
      </dgm:t>
    </dgm:pt>
    <dgm:pt modelId="{C2612F54-C1E6-AF4D-AA76-27BFBCD236F7}" type="pres">
      <dgm:prSet presAssocID="{37BCF8F8-9677-044D-9836-C31090880831}" presName="root" presStyleCnt="0"/>
      <dgm:spPr/>
    </dgm:pt>
    <dgm:pt modelId="{867D8A9F-52BD-9A4A-B594-24F740A5A0A2}" type="pres">
      <dgm:prSet presAssocID="{37BCF8F8-9677-044D-9836-C31090880831}" presName="rootComposite" presStyleCnt="0"/>
      <dgm:spPr/>
    </dgm:pt>
    <dgm:pt modelId="{CDB17F24-C3D4-8A45-9A24-4699789FFA8B}" type="pres">
      <dgm:prSet presAssocID="{37BCF8F8-9677-044D-9836-C31090880831}" presName="rootText" presStyleLbl="node1" presStyleIdx="1" presStyleCnt="5" custScaleY="98426"/>
      <dgm:spPr/>
      <dgm:t>
        <a:bodyPr/>
        <a:lstStyle/>
        <a:p>
          <a:endParaRPr lang="fr-FR"/>
        </a:p>
      </dgm:t>
    </dgm:pt>
    <dgm:pt modelId="{25C3CFE6-DE19-BF43-8387-F09F7DC14BF0}" type="pres">
      <dgm:prSet presAssocID="{37BCF8F8-9677-044D-9836-C31090880831}" presName="rootConnector" presStyleLbl="node1" presStyleIdx="1" presStyleCnt="5"/>
      <dgm:spPr/>
      <dgm:t>
        <a:bodyPr/>
        <a:lstStyle/>
        <a:p>
          <a:endParaRPr lang="fr-FR"/>
        </a:p>
      </dgm:t>
    </dgm:pt>
    <dgm:pt modelId="{B9A1A4A9-4E4F-3049-A510-480D70767A61}" type="pres">
      <dgm:prSet presAssocID="{37BCF8F8-9677-044D-9836-C31090880831}" presName="childShape" presStyleCnt="0"/>
      <dgm:spPr/>
    </dgm:pt>
    <dgm:pt modelId="{6C2E12B0-CD98-9F48-9F0A-6E96732E4C9B}" type="pres">
      <dgm:prSet presAssocID="{F0E702D8-0ECB-384E-A32C-64F7047C79AB}" presName="Name13" presStyleLbl="parChTrans1D2" presStyleIdx="3" presStyleCnt="15"/>
      <dgm:spPr/>
      <dgm:t>
        <a:bodyPr/>
        <a:lstStyle/>
        <a:p>
          <a:endParaRPr lang="fr-FR"/>
        </a:p>
      </dgm:t>
    </dgm:pt>
    <dgm:pt modelId="{FA2A2E92-B26C-604F-834E-68F6B47F0B62}" type="pres">
      <dgm:prSet presAssocID="{02D59A3D-9BF2-0444-BC47-375A344540FA}" presName="childText" presStyleLbl="bgAcc1" presStyleIdx="3" presStyleCnt="15" custScaleX="110073" custScaleY="146656">
        <dgm:presLayoutVars>
          <dgm:bulletEnabled val="1"/>
        </dgm:presLayoutVars>
      </dgm:prSet>
      <dgm:spPr/>
      <dgm:t>
        <a:bodyPr/>
        <a:lstStyle/>
        <a:p>
          <a:endParaRPr lang="fr-FR"/>
        </a:p>
      </dgm:t>
    </dgm:pt>
    <dgm:pt modelId="{E3CA9D59-74C3-4648-8D87-E5F562061498}" type="pres">
      <dgm:prSet presAssocID="{3A45FAB2-30E7-154C-95E1-2DD38149CC2E}" presName="Name13" presStyleLbl="parChTrans1D2" presStyleIdx="4" presStyleCnt="15"/>
      <dgm:spPr/>
      <dgm:t>
        <a:bodyPr/>
        <a:lstStyle/>
        <a:p>
          <a:endParaRPr lang="fr-FR"/>
        </a:p>
      </dgm:t>
    </dgm:pt>
    <dgm:pt modelId="{81B4B2A1-448B-D244-B8A4-C0D692F4703C}" type="pres">
      <dgm:prSet presAssocID="{2CC30A60-3390-DE4A-9C40-315E9D4DAE47}" presName="childText" presStyleLbl="bgAcc1" presStyleIdx="4" presStyleCnt="15" custScaleX="115873" custScaleY="54058" custLinFactNeighborY="2803">
        <dgm:presLayoutVars>
          <dgm:bulletEnabled val="1"/>
        </dgm:presLayoutVars>
      </dgm:prSet>
      <dgm:spPr/>
      <dgm:t>
        <a:bodyPr/>
        <a:lstStyle/>
        <a:p>
          <a:endParaRPr lang="fr-FR"/>
        </a:p>
      </dgm:t>
    </dgm:pt>
    <dgm:pt modelId="{BB0AB592-2862-0F43-AA2B-503A175B1816}" type="pres">
      <dgm:prSet presAssocID="{7D19D38E-175C-CF4E-8BE1-D2044F40E7FF}" presName="Name13" presStyleLbl="parChTrans1D2" presStyleIdx="5" presStyleCnt="15"/>
      <dgm:spPr/>
      <dgm:t>
        <a:bodyPr/>
        <a:lstStyle/>
        <a:p>
          <a:endParaRPr lang="fr-FR"/>
        </a:p>
      </dgm:t>
    </dgm:pt>
    <dgm:pt modelId="{783ED6BA-D019-C946-89A1-23EABCE033D7}" type="pres">
      <dgm:prSet presAssocID="{CACF45F6-3229-9642-943F-72891D49E975}" presName="childText" presStyleLbl="bgAcc1" presStyleIdx="5" presStyleCnt="15" custScaleX="113690" custScaleY="77885">
        <dgm:presLayoutVars>
          <dgm:bulletEnabled val="1"/>
        </dgm:presLayoutVars>
      </dgm:prSet>
      <dgm:spPr/>
      <dgm:t>
        <a:bodyPr/>
        <a:lstStyle/>
        <a:p>
          <a:endParaRPr lang="fr-FR"/>
        </a:p>
      </dgm:t>
    </dgm:pt>
    <dgm:pt modelId="{4336B906-36F0-F64E-9C09-A89C2823727F}" type="pres">
      <dgm:prSet presAssocID="{9CDF8474-1A23-314C-9E44-F0AA24343FDC}" presName="root" presStyleCnt="0"/>
      <dgm:spPr/>
    </dgm:pt>
    <dgm:pt modelId="{D8E41A0B-B2EC-D342-8BE0-F7064A2954DB}" type="pres">
      <dgm:prSet presAssocID="{9CDF8474-1A23-314C-9E44-F0AA24343FDC}" presName="rootComposite" presStyleCnt="0"/>
      <dgm:spPr/>
    </dgm:pt>
    <dgm:pt modelId="{5A97D05B-3543-DA4F-B178-0498E7F3B6B5}" type="pres">
      <dgm:prSet presAssocID="{9CDF8474-1A23-314C-9E44-F0AA24343FDC}" presName="rootText" presStyleLbl="node1" presStyleIdx="2" presStyleCnt="5" custScaleY="102020"/>
      <dgm:spPr/>
      <dgm:t>
        <a:bodyPr/>
        <a:lstStyle/>
        <a:p>
          <a:endParaRPr lang="fr-FR"/>
        </a:p>
      </dgm:t>
    </dgm:pt>
    <dgm:pt modelId="{7A057561-836A-CD47-B01C-69BFFB38702B}" type="pres">
      <dgm:prSet presAssocID="{9CDF8474-1A23-314C-9E44-F0AA24343FDC}" presName="rootConnector" presStyleLbl="node1" presStyleIdx="2" presStyleCnt="5"/>
      <dgm:spPr/>
      <dgm:t>
        <a:bodyPr/>
        <a:lstStyle/>
        <a:p>
          <a:endParaRPr lang="fr-FR"/>
        </a:p>
      </dgm:t>
    </dgm:pt>
    <dgm:pt modelId="{1E1DFB3C-5300-934A-8801-C7EA07A83BA7}" type="pres">
      <dgm:prSet presAssocID="{9CDF8474-1A23-314C-9E44-F0AA24343FDC}" presName="childShape" presStyleCnt="0"/>
      <dgm:spPr/>
    </dgm:pt>
    <dgm:pt modelId="{173AF9EF-6F7A-BD49-BAEF-D76F49D9EE57}" type="pres">
      <dgm:prSet presAssocID="{84B75322-C1B0-CF43-A514-BED7D359BDAC}" presName="Name13" presStyleLbl="parChTrans1D2" presStyleIdx="6" presStyleCnt="15"/>
      <dgm:spPr/>
      <dgm:t>
        <a:bodyPr/>
        <a:lstStyle/>
        <a:p>
          <a:endParaRPr lang="fr-FR"/>
        </a:p>
      </dgm:t>
    </dgm:pt>
    <dgm:pt modelId="{EF984642-B86E-C74A-9A31-18D99B1A7963}" type="pres">
      <dgm:prSet presAssocID="{3332D4CC-FFF4-4F43-B1A2-7D1FDD83C9B8}" presName="childText" presStyleLbl="bgAcc1" presStyleIdx="6" presStyleCnt="15" custScaleX="128718" custScaleY="128404">
        <dgm:presLayoutVars>
          <dgm:bulletEnabled val="1"/>
        </dgm:presLayoutVars>
      </dgm:prSet>
      <dgm:spPr/>
      <dgm:t>
        <a:bodyPr/>
        <a:lstStyle/>
        <a:p>
          <a:endParaRPr lang="fr-FR"/>
        </a:p>
      </dgm:t>
    </dgm:pt>
    <dgm:pt modelId="{4D27AEAE-EC2B-0E44-8C83-D34F5E86E59E}" type="pres">
      <dgm:prSet presAssocID="{3EF508A3-0FED-C441-8888-BD9FB5F72DF1}" presName="Name13" presStyleLbl="parChTrans1D2" presStyleIdx="7" presStyleCnt="15"/>
      <dgm:spPr/>
      <dgm:t>
        <a:bodyPr/>
        <a:lstStyle/>
        <a:p>
          <a:endParaRPr lang="fr-FR"/>
        </a:p>
      </dgm:t>
    </dgm:pt>
    <dgm:pt modelId="{9932F892-9C23-3B45-8481-1EDEF7E0AC7D}" type="pres">
      <dgm:prSet presAssocID="{2A9B0DEA-CC84-5F4A-BEB2-BC07C42090A0}" presName="childText" presStyleLbl="bgAcc1" presStyleIdx="7" presStyleCnt="15" custScaleX="137428" custScaleY="67194">
        <dgm:presLayoutVars>
          <dgm:bulletEnabled val="1"/>
        </dgm:presLayoutVars>
      </dgm:prSet>
      <dgm:spPr/>
      <dgm:t>
        <a:bodyPr/>
        <a:lstStyle/>
        <a:p>
          <a:endParaRPr lang="fr-FR"/>
        </a:p>
      </dgm:t>
    </dgm:pt>
    <dgm:pt modelId="{A57B5509-30DB-9149-BAAB-4F36493D1BA5}" type="pres">
      <dgm:prSet presAssocID="{29294F2B-ED0D-384D-97A4-C1167A9D8E5B}" presName="Name13" presStyleLbl="parChTrans1D2" presStyleIdx="8" presStyleCnt="15"/>
      <dgm:spPr/>
      <dgm:t>
        <a:bodyPr/>
        <a:lstStyle/>
        <a:p>
          <a:endParaRPr lang="fr-FR"/>
        </a:p>
      </dgm:t>
    </dgm:pt>
    <dgm:pt modelId="{6EE484CA-F5E0-5C47-BCAF-51459CA5C2B7}" type="pres">
      <dgm:prSet presAssocID="{992B6B11-5F0D-A24A-B3EA-0C665F074A30}" presName="childText" presStyleLbl="bgAcc1" presStyleIdx="8" presStyleCnt="15" custScaleX="139333" custScaleY="75235">
        <dgm:presLayoutVars>
          <dgm:bulletEnabled val="1"/>
        </dgm:presLayoutVars>
      </dgm:prSet>
      <dgm:spPr/>
      <dgm:t>
        <a:bodyPr/>
        <a:lstStyle/>
        <a:p>
          <a:endParaRPr lang="fr-FR"/>
        </a:p>
      </dgm:t>
    </dgm:pt>
    <dgm:pt modelId="{779E71AE-6550-B348-BC3E-5188D1EA9F03}" type="pres">
      <dgm:prSet presAssocID="{889E8F8B-CB67-224A-9818-73BFDBCA5721}" presName="root" presStyleCnt="0"/>
      <dgm:spPr/>
    </dgm:pt>
    <dgm:pt modelId="{A63D0508-11EE-DD49-B99A-675B616BAB7B}" type="pres">
      <dgm:prSet presAssocID="{889E8F8B-CB67-224A-9818-73BFDBCA5721}" presName="rootComposite" presStyleCnt="0"/>
      <dgm:spPr/>
    </dgm:pt>
    <dgm:pt modelId="{4606F8D6-7A64-A34B-A097-2DF297C50E78}" type="pres">
      <dgm:prSet presAssocID="{889E8F8B-CB67-224A-9818-73BFDBCA5721}" presName="rootText" presStyleLbl="node1" presStyleIdx="3" presStyleCnt="5" custScaleY="98426"/>
      <dgm:spPr/>
      <dgm:t>
        <a:bodyPr/>
        <a:lstStyle/>
        <a:p>
          <a:endParaRPr lang="fr-FR"/>
        </a:p>
      </dgm:t>
    </dgm:pt>
    <dgm:pt modelId="{4DAD7CA3-B092-1444-8BF5-399431A116CE}" type="pres">
      <dgm:prSet presAssocID="{889E8F8B-CB67-224A-9818-73BFDBCA5721}" presName="rootConnector" presStyleLbl="node1" presStyleIdx="3" presStyleCnt="5"/>
      <dgm:spPr/>
      <dgm:t>
        <a:bodyPr/>
        <a:lstStyle/>
        <a:p>
          <a:endParaRPr lang="fr-FR"/>
        </a:p>
      </dgm:t>
    </dgm:pt>
    <dgm:pt modelId="{2E87D550-9B29-2644-9959-4C713846CCAB}" type="pres">
      <dgm:prSet presAssocID="{889E8F8B-CB67-224A-9818-73BFDBCA5721}" presName="childShape" presStyleCnt="0"/>
      <dgm:spPr/>
    </dgm:pt>
    <dgm:pt modelId="{97656F98-369F-C14C-B4D5-FB6CB7AC3BA8}" type="pres">
      <dgm:prSet presAssocID="{FE08ACCA-5E06-E34D-8469-0DA2624B470F}" presName="Name13" presStyleLbl="parChTrans1D2" presStyleIdx="9" presStyleCnt="15"/>
      <dgm:spPr/>
      <dgm:t>
        <a:bodyPr/>
        <a:lstStyle/>
        <a:p>
          <a:endParaRPr lang="fr-FR"/>
        </a:p>
      </dgm:t>
    </dgm:pt>
    <dgm:pt modelId="{06F604E2-A1A4-A34B-AA92-EA2857933661}" type="pres">
      <dgm:prSet presAssocID="{F375196D-1254-2C49-B338-7061F71DF191}" presName="childText" presStyleLbl="bgAcc1" presStyleIdx="9" presStyleCnt="15" custScaleX="109570" custScaleY="140098">
        <dgm:presLayoutVars>
          <dgm:bulletEnabled val="1"/>
        </dgm:presLayoutVars>
      </dgm:prSet>
      <dgm:spPr/>
      <dgm:t>
        <a:bodyPr/>
        <a:lstStyle/>
        <a:p>
          <a:endParaRPr lang="fr-FR"/>
        </a:p>
      </dgm:t>
    </dgm:pt>
    <dgm:pt modelId="{0F5099EA-FF59-D648-9080-A3D8EFE192A7}" type="pres">
      <dgm:prSet presAssocID="{F51074A3-BFD1-4740-8037-3236F23DAC16}" presName="Name13" presStyleLbl="parChTrans1D2" presStyleIdx="10" presStyleCnt="15"/>
      <dgm:spPr/>
      <dgm:t>
        <a:bodyPr/>
        <a:lstStyle/>
        <a:p>
          <a:endParaRPr lang="fr-FR"/>
        </a:p>
      </dgm:t>
    </dgm:pt>
    <dgm:pt modelId="{0F672EB9-BDE9-A942-AB24-E798376E7874}" type="pres">
      <dgm:prSet presAssocID="{4A0290FA-9F65-494E-8FE7-6CDB86A93E07}" presName="childText" presStyleLbl="bgAcc1" presStyleIdx="10" presStyleCnt="15" custScaleX="114392" custScaleY="57391">
        <dgm:presLayoutVars>
          <dgm:bulletEnabled val="1"/>
        </dgm:presLayoutVars>
      </dgm:prSet>
      <dgm:spPr/>
      <dgm:t>
        <a:bodyPr/>
        <a:lstStyle/>
        <a:p>
          <a:endParaRPr lang="fr-FR"/>
        </a:p>
      </dgm:t>
    </dgm:pt>
    <dgm:pt modelId="{5F5C8930-7B18-274B-AEC3-10F0CA06B751}" type="pres">
      <dgm:prSet presAssocID="{555BA635-0FB1-2E47-BEFB-5F1B38C1DE7F}" presName="Name13" presStyleLbl="parChTrans1D2" presStyleIdx="11" presStyleCnt="15"/>
      <dgm:spPr/>
      <dgm:t>
        <a:bodyPr/>
        <a:lstStyle/>
        <a:p>
          <a:endParaRPr lang="fr-FR"/>
        </a:p>
      </dgm:t>
    </dgm:pt>
    <dgm:pt modelId="{6B8BD5FD-C757-C84E-A42A-03079AD2D1FA}" type="pres">
      <dgm:prSet presAssocID="{5E91CEA6-A32C-414A-B06D-F1277EB64293}" presName="childText" presStyleLbl="bgAcc1" presStyleIdx="11" presStyleCnt="15" custScaleX="115096">
        <dgm:presLayoutVars>
          <dgm:bulletEnabled val="1"/>
        </dgm:presLayoutVars>
      </dgm:prSet>
      <dgm:spPr/>
      <dgm:t>
        <a:bodyPr/>
        <a:lstStyle/>
        <a:p>
          <a:endParaRPr lang="fr-FR"/>
        </a:p>
      </dgm:t>
    </dgm:pt>
    <dgm:pt modelId="{D8DF0E3E-927F-494F-9C61-08FB2DE9893F}" type="pres">
      <dgm:prSet presAssocID="{696F25CB-C559-8441-B070-ED544EE2B77D}" presName="root" presStyleCnt="0"/>
      <dgm:spPr/>
    </dgm:pt>
    <dgm:pt modelId="{523CF68B-B144-A342-80BB-B335398AB24D}" type="pres">
      <dgm:prSet presAssocID="{696F25CB-C559-8441-B070-ED544EE2B77D}" presName="rootComposite" presStyleCnt="0"/>
      <dgm:spPr/>
    </dgm:pt>
    <dgm:pt modelId="{6D8C3622-9084-2746-B21F-A31962587F3C}" type="pres">
      <dgm:prSet presAssocID="{696F25CB-C559-8441-B070-ED544EE2B77D}" presName="rootText" presStyleLbl="node1" presStyleIdx="4" presStyleCnt="5"/>
      <dgm:spPr/>
      <dgm:t>
        <a:bodyPr/>
        <a:lstStyle/>
        <a:p>
          <a:endParaRPr lang="fr-FR"/>
        </a:p>
      </dgm:t>
    </dgm:pt>
    <dgm:pt modelId="{25D72AFC-7C2E-E548-BAA3-44409E744009}" type="pres">
      <dgm:prSet presAssocID="{696F25CB-C559-8441-B070-ED544EE2B77D}" presName="rootConnector" presStyleLbl="node1" presStyleIdx="4" presStyleCnt="5"/>
      <dgm:spPr/>
      <dgm:t>
        <a:bodyPr/>
        <a:lstStyle/>
        <a:p>
          <a:endParaRPr lang="fr-FR"/>
        </a:p>
      </dgm:t>
    </dgm:pt>
    <dgm:pt modelId="{53070740-1C90-5E40-BEB1-E3B1AB040A88}" type="pres">
      <dgm:prSet presAssocID="{696F25CB-C559-8441-B070-ED544EE2B77D}" presName="childShape" presStyleCnt="0"/>
      <dgm:spPr/>
    </dgm:pt>
    <dgm:pt modelId="{CF3195F8-743E-D645-8D79-A1AE9523C56A}" type="pres">
      <dgm:prSet presAssocID="{A7076C87-08E6-A24D-96E6-3E4BBBD48D81}" presName="Name13" presStyleLbl="parChTrans1D2" presStyleIdx="12" presStyleCnt="15"/>
      <dgm:spPr/>
      <dgm:t>
        <a:bodyPr/>
        <a:lstStyle/>
        <a:p>
          <a:endParaRPr lang="fr-FR"/>
        </a:p>
      </dgm:t>
    </dgm:pt>
    <dgm:pt modelId="{E5E8DBF8-DE57-474F-A914-2752B5FEA2E0}" type="pres">
      <dgm:prSet presAssocID="{BB2099F9-D72A-634E-A332-63CAE6C7F7BE}" presName="childText" presStyleLbl="bgAcc1" presStyleIdx="12" presStyleCnt="15" custScaleX="117574" custScaleY="141088">
        <dgm:presLayoutVars>
          <dgm:bulletEnabled val="1"/>
        </dgm:presLayoutVars>
      </dgm:prSet>
      <dgm:spPr/>
      <dgm:t>
        <a:bodyPr/>
        <a:lstStyle/>
        <a:p>
          <a:endParaRPr lang="fr-FR"/>
        </a:p>
      </dgm:t>
    </dgm:pt>
    <dgm:pt modelId="{F1962403-9FE3-394F-B81C-254BEEECACEC}" type="pres">
      <dgm:prSet presAssocID="{CEC7B421-B09E-504A-9B71-0374BA18F8B7}" presName="Name13" presStyleLbl="parChTrans1D2" presStyleIdx="13" presStyleCnt="15"/>
      <dgm:spPr/>
      <dgm:t>
        <a:bodyPr/>
        <a:lstStyle/>
        <a:p>
          <a:endParaRPr lang="fr-FR"/>
        </a:p>
      </dgm:t>
    </dgm:pt>
    <dgm:pt modelId="{2EE2E416-25E3-2E4E-A1E5-5A84865B1E58}" type="pres">
      <dgm:prSet presAssocID="{9EBD3FD8-6407-BA4A-9F17-6A23A01CA735}" presName="childText" presStyleLbl="bgAcc1" presStyleIdx="13" presStyleCnt="15" custScaleX="103087" custScaleY="49260">
        <dgm:presLayoutVars>
          <dgm:bulletEnabled val="1"/>
        </dgm:presLayoutVars>
      </dgm:prSet>
      <dgm:spPr/>
      <dgm:t>
        <a:bodyPr/>
        <a:lstStyle/>
        <a:p>
          <a:endParaRPr lang="fr-FR"/>
        </a:p>
      </dgm:t>
    </dgm:pt>
    <dgm:pt modelId="{9068EA35-5182-BB42-AAAC-B342868E0DE5}" type="pres">
      <dgm:prSet presAssocID="{FCA9FFF2-FD81-3B42-A572-8D18E108EF72}" presName="Name13" presStyleLbl="parChTrans1D2" presStyleIdx="14" presStyleCnt="15"/>
      <dgm:spPr/>
      <dgm:t>
        <a:bodyPr/>
        <a:lstStyle/>
        <a:p>
          <a:endParaRPr lang="fr-FR"/>
        </a:p>
      </dgm:t>
    </dgm:pt>
    <dgm:pt modelId="{B16D5D59-2F54-B444-BFC7-6E8C663F3DF4}" type="pres">
      <dgm:prSet presAssocID="{B5579D4E-C4C7-B844-A0F5-254FCFBB197B}" presName="childText" presStyleLbl="bgAcc1" presStyleIdx="14" presStyleCnt="15" custScaleX="109882" custScaleY="146201">
        <dgm:presLayoutVars>
          <dgm:bulletEnabled val="1"/>
        </dgm:presLayoutVars>
      </dgm:prSet>
      <dgm:spPr/>
      <dgm:t>
        <a:bodyPr/>
        <a:lstStyle/>
        <a:p>
          <a:endParaRPr lang="fr-FR"/>
        </a:p>
      </dgm:t>
    </dgm:pt>
  </dgm:ptLst>
  <dgm:cxnLst>
    <dgm:cxn modelId="{BFE4A68B-7967-4E2A-B12C-F95B6A4B30D1}" type="presOf" srcId="{F51074A3-BFD1-4740-8037-3236F23DAC16}" destId="{0F5099EA-FF59-D648-9080-A3D8EFE192A7}" srcOrd="0" destOrd="0" presId="urn:microsoft.com/office/officeart/2005/8/layout/hierarchy3"/>
    <dgm:cxn modelId="{27503328-4148-4E74-A7E2-91D26791898D}" type="presOf" srcId="{291A2601-E608-9A40-AEAF-DEC0371BF08A}" destId="{925CFBA2-A7A3-4C41-AE76-134EDA3A5BD9}" srcOrd="1" destOrd="0" presId="urn:microsoft.com/office/officeart/2005/8/layout/hierarchy3"/>
    <dgm:cxn modelId="{8D85D7FC-B9A7-4448-BBA1-BC762BD5BA60}" srcId="{291A2601-E608-9A40-AEAF-DEC0371BF08A}" destId="{7ED35F22-BA91-E34C-AB15-F746E44E088C}" srcOrd="0" destOrd="0" parTransId="{04345654-4AB2-514A-81C7-872D5A26B2A5}" sibTransId="{C4B34489-B592-1449-A982-046197F6647A}"/>
    <dgm:cxn modelId="{721D7739-AB90-E34E-9CF8-421AB79CD05B}" srcId="{EEECB496-12E8-8E4A-BEA9-8C3A86B144CD}" destId="{696F25CB-C559-8441-B070-ED544EE2B77D}" srcOrd="4" destOrd="0" parTransId="{B58C594E-8B99-7546-9CD3-B14BD283C0FF}" sibTransId="{1B43A90E-E8D0-2446-B9DF-C7B89AD4A953}"/>
    <dgm:cxn modelId="{FF99C2E2-D55A-4A34-B99C-798A84D0481E}" type="presOf" srcId="{F375196D-1254-2C49-B338-7061F71DF191}" destId="{06F604E2-A1A4-A34B-AA92-EA2857933661}" srcOrd="0" destOrd="0" presId="urn:microsoft.com/office/officeart/2005/8/layout/hierarchy3"/>
    <dgm:cxn modelId="{D2448B46-DB16-034C-9AA0-BAC6A060105C}" srcId="{EEECB496-12E8-8E4A-BEA9-8C3A86B144CD}" destId="{291A2601-E608-9A40-AEAF-DEC0371BF08A}" srcOrd="0" destOrd="0" parTransId="{3F245D01-073A-744B-8A51-2A5A386925C4}" sibTransId="{64CF66D9-2590-6B48-A883-8AD9E3B7B787}"/>
    <dgm:cxn modelId="{C0337DDD-107A-45BE-ADC5-F4EDC9D23579}" type="presOf" srcId="{7D19D38E-175C-CF4E-8BE1-D2044F40E7FF}" destId="{BB0AB592-2862-0F43-AA2B-503A175B1816}" srcOrd="0" destOrd="0" presId="urn:microsoft.com/office/officeart/2005/8/layout/hierarchy3"/>
    <dgm:cxn modelId="{CA278FB6-5F42-480E-AA7F-98C5E5BFB02B}" type="presOf" srcId="{FE08ACCA-5E06-E34D-8469-0DA2624B470F}" destId="{97656F98-369F-C14C-B4D5-FB6CB7AC3BA8}" srcOrd="0" destOrd="0" presId="urn:microsoft.com/office/officeart/2005/8/layout/hierarchy3"/>
    <dgm:cxn modelId="{184E094C-58E6-47DB-9AE6-EBAF2F5C3FF6}" type="presOf" srcId="{84B75322-C1B0-CF43-A514-BED7D359BDAC}" destId="{173AF9EF-6F7A-BD49-BAEF-D76F49D9EE57}" srcOrd="0" destOrd="0" presId="urn:microsoft.com/office/officeart/2005/8/layout/hierarchy3"/>
    <dgm:cxn modelId="{A678555D-4D08-B74C-A9B8-DBED137C4179}" srcId="{291A2601-E608-9A40-AEAF-DEC0371BF08A}" destId="{1653442B-34D4-1449-A817-5CE3A532A372}" srcOrd="1" destOrd="0" parTransId="{3345173A-C30A-D344-8996-FD88A1231CD2}" sibTransId="{458BDAD7-52E7-F640-9AAA-3F7B3875CF08}"/>
    <dgm:cxn modelId="{B3C8400E-2276-4E5F-802C-AC3CA206B6E9}" type="presOf" srcId="{291A2601-E608-9A40-AEAF-DEC0371BF08A}" destId="{46E86168-5560-5A44-80F8-E7BED6E8C632}" srcOrd="0" destOrd="0" presId="urn:microsoft.com/office/officeart/2005/8/layout/hierarchy3"/>
    <dgm:cxn modelId="{19E22149-252F-3944-8A5D-0C0E9B5E0F6A}" srcId="{889E8F8B-CB67-224A-9818-73BFDBCA5721}" destId="{F375196D-1254-2C49-B338-7061F71DF191}" srcOrd="0" destOrd="0" parTransId="{FE08ACCA-5E06-E34D-8469-0DA2624B470F}" sibTransId="{83683710-E826-9542-BCEA-320D559438DB}"/>
    <dgm:cxn modelId="{979B85FD-6F75-4ACA-800B-23B3F811A9E5}" type="presOf" srcId="{3EF508A3-0FED-C441-8888-BD9FB5F72DF1}" destId="{4D27AEAE-EC2B-0E44-8C83-D34F5E86E59E}" srcOrd="0" destOrd="0" presId="urn:microsoft.com/office/officeart/2005/8/layout/hierarchy3"/>
    <dgm:cxn modelId="{1FA3491F-85C7-4EAB-BA89-AC44C3F9669E}" type="presOf" srcId="{EEECB496-12E8-8E4A-BEA9-8C3A86B144CD}" destId="{C56AF14F-8D96-E14A-BBF1-C3CC098811A6}" srcOrd="0" destOrd="0" presId="urn:microsoft.com/office/officeart/2005/8/layout/hierarchy3"/>
    <dgm:cxn modelId="{BA521588-F7A8-4E1F-8868-C57918D73387}" type="presOf" srcId="{F0E702D8-0ECB-384E-A32C-64F7047C79AB}" destId="{6C2E12B0-CD98-9F48-9F0A-6E96732E4C9B}" srcOrd="0" destOrd="0" presId="urn:microsoft.com/office/officeart/2005/8/layout/hierarchy3"/>
    <dgm:cxn modelId="{52089686-ACD0-498A-B1F8-C800BF035A52}" type="presOf" srcId="{992B6B11-5F0D-A24A-B3EA-0C665F074A30}" destId="{6EE484CA-F5E0-5C47-BCAF-51459CA5C2B7}" srcOrd="0" destOrd="0" presId="urn:microsoft.com/office/officeart/2005/8/layout/hierarchy3"/>
    <dgm:cxn modelId="{2220D67D-F052-40F7-848D-7A430FA5C3E1}" type="presOf" srcId="{A7076C87-08E6-A24D-96E6-3E4BBBD48D81}" destId="{CF3195F8-743E-D645-8D79-A1AE9523C56A}" srcOrd="0" destOrd="0" presId="urn:microsoft.com/office/officeart/2005/8/layout/hierarchy3"/>
    <dgm:cxn modelId="{5133D296-8D46-464C-952F-4025CB3164B2}" srcId="{889E8F8B-CB67-224A-9818-73BFDBCA5721}" destId="{5E91CEA6-A32C-414A-B06D-F1277EB64293}" srcOrd="2" destOrd="0" parTransId="{555BA635-0FB1-2E47-BEFB-5F1B38C1DE7F}" sibTransId="{B4C6E1AE-B5FF-484A-90C1-2613D2DA8A59}"/>
    <dgm:cxn modelId="{41FF78AB-14ED-6B4F-97D8-DEE66F99A4C4}" srcId="{37BCF8F8-9677-044D-9836-C31090880831}" destId="{2CC30A60-3390-DE4A-9C40-315E9D4DAE47}" srcOrd="1" destOrd="0" parTransId="{3A45FAB2-30E7-154C-95E1-2DD38149CC2E}" sibTransId="{090517A9-7261-594D-A192-56FBC1889F1B}"/>
    <dgm:cxn modelId="{41B0525C-B4BA-0048-ABF7-658F6846FFB7}" srcId="{696F25CB-C559-8441-B070-ED544EE2B77D}" destId="{9EBD3FD8-6407-BA4A-9F17-6A23A01CA735}" srcOrd="1" destOrd="0" parTransId="{CEC7B421-B09E-504A-9B71-0374BA18F8B7}" sibTransId="{B3366F37-EE09-DF4B-A690-89D8F7052BB0}"/>
    <dgm:cxn modelId="{AF4DEAC0-D152-4B36-9E98-990F3D57F803}" type="presOf" srcId="{4A0290FA-9F65-494E-8FE7-6CDB86A93E07}" destId="{0F672EB9-BDE9-A942-AB24-E798376E7874}" srcOrd="0" destOrd="0" presId="urn:microsoft.com/office/officeart/2005/8/layout/hierarchy3"/>
    <dgm:cxn modelId="{6EF33A85-460B-46D1-A496-1A601B33F6B5}" type="presOf" srcId="{2A9B0DEA-CC84-5F4A-BEB2-BC07C42090A0}" destId="{9932F892-9C23-3B45-8481-1EDEF7E0AC7D}" srcOrd="0" destOrd="0" presId="urn:microsoft.com/office/officeart/2005/8/layout/hierarchy3"/>
    <dgm:cxn modelId="{A5336AEC-161A-4390-90EF-0E65D477C77B}" type="presOf" srcId="{1653442B-34D4-1449-A817-5CE3A532A372}" destId="{A898B5A2-285D-374C-9612-C2E7CC34052F}" srcOrd="0" destOrd="0" presId="urn:microsoft.com/office/officeart/2005/8/layout/hierarchy3"/>
    <dgm:cxn modelId="{9A5C0008-74DD-4646-B003-B391E9EB3DED}" srcId="{9CDF8474-1A23-314C-9E44-F0AA24343FDC}" destId="{2A9B0DEA-CC84-5F4A-BEB2-BC07C42090A0}" srcOrd="1" destOrd="0" parTransId="{3EF508A3-0FED-C441-8888-BD9FB5F72DF1}" sibTransId="{2DBE06EB-2541-C940-AA23-AED335DAE834}"/>
    <dgm:cxn modelId="{7FED2592-6DA1-4EE8-B7CB-4A338B2DDC94}" type="presOf" srcId="{7ED35F22-BA91-E34C-AB15-F746E44E088C}" destId="{13634A98-21D4-9C46-B74B-B525332B3883}" srcOrd="0" destOrd="0" presId="urn:microsoft.com/office/officeart/2005/8/layout/hierarchy3"/>
    <dgm:cxn modelId="{04E7EFFB-EE56-8445-B93B-56882771CD86}" srcId="{696F25CB-C559-8441-B070-ED544EE2B77D}" destId="{BB2099F9-D72A-634E-A332-63CAE6C7F7BE}" srcOrd="0" destOrd="0" parTransId="{A7076C87-08E6-A24D-96E6-3E4BBBD48D81}" sibTransId="{8F3FA216-6E84-3644-8C90-20E76BD2FF2E}"/>
    <dgm:cxn modelId="{8EE53B8D-866B-4EEC-B1D9-A1C4D64D92CF}" type="presOf" srcId="{29294F2B-ED0D-384D-97A4-C1167A9D8E5B}" destId="{A57B5509-30DB-9149-BAAB-4F36493D1BA5}" srcOrd="0" destOrd="0" presId="urn:microsoft.com/office/officeart/2005/8/layout/hierarchy3"/>
    <dgm:cxn modelId="{D79B269A-E1BE-4AFA-BD88-9473035B76F2}" type="presOf" srcId="{B7D92389-3876-D243-8465-E10DCC22E387}" destId="{070CCABB-C380-7341-A9FD-0938D9D8D8EA}" srcOrd="0" destOrd="0" presId="urn:microsoft.com/office/officeart/2005/8/layout/hierarchy3"/>
    <dgm:cxn modelId="{4BBBCC85-0E71-3F49-9E42-7ED889DF309E}" srcId="{291A2601-E608-9A40-AEAF-DEC0371BF08A}" destId="{B7D92389-3876-D243-8465-E10DCC22E387}" srcOrd="2" destOrd="0" parTransId="{E695FDD5-3A3C-A347-BB2A-C649DF468B32}" sibTransId="{7DAB9590-C274-AF48-AA88-D0F5F1246050}"/>
    <dgm:cxn modelId="{949D5D94-E379-407F-8C6B-668B0BA0B808}" type="presOf" srcId="{CACF45F6-3229-9642-943F-72891D49E975}" destId="{783ED6BA-D019-C946-89A1-23EABCE033D7}" srcOrd="0" destOrd="0" presId="urn:microsoft.com/office/officeart/2005/8/layout/hierarchy3"/>
    <dgm:cxn modelId="{9DDE70D3-46C0-3245-BA21-7C2673E71608}" srcId="{EEECB496-12E8-8E4A-BEA9-8C3A86B144CD}" destId="{37BCF8F8-9677-044D-9836-C31090880831}" srcOrd="1" destOrd="0" parTransId="{05ACCEBE-B78A-4148-9B06-D21832515BC9}" sibTransId="{982015BA-E4B8-7449-BC5E-46FC67E79191}"/>
    <dgm:cxn modelId="{52A26E86-180B-45E1-AF49-75BC2772ED1B}" type="presOf" srcId="{5E91CEA6-A32C-414A-B06D-F1277EB64293}" destId="{6B8BD5FD-C757-C84E-A42A-03079AD2D1FA}" srcOrd="0" destOrd="0" presId="urn:microsoft.com/office/officeart/2005/8/layout/hierarchy3"/>
    <dgm:cxn modelId="{6727A34F-1858-4742-9264-D9F57884B9A2}" type="presOf" srcId="{04345654-4AB2-514A-81C7-872D5A26B2A5}" destId="{7E62B588-3C1D-E347-8FA7-616C8A742E44}" srcOrd="0" destOrd="0" presId="urn:microsoft.com/office/officeart/2005/8/layout/hierarchy3"/>
    <dgm:cxn modelId="{3325C522-CE30-47FF-A50B-2DAA4DF5DE18}" type="presOf" srcId="{696F25CB-C559-8441-B070-ED544EE2B77D}" destId="{25D72AFC-7C2E-E548-BAA3-44409E744009}" srcOrd="1" destOrd="0" presId="urn:microsoft.com/office/officeart/2005/8/layout/hierarchy3"/>
    <dgm:cxn modelId="{F2895518-9314-4B43-A6BF-83629B905646}" srcId="{9CDF8474-1A23-314C-9E44-F0AA24343FDC}" destId="{992B6B11-5F0D-A24A-B3EA-0C665F074A30}" srcOrd="2" destOrd="0" parTransId="{29294F2B-ED0D-384D-97A4-C1167A9D8E5B}" sibTransId="{721585F8-69F8-8C46-ABBE-CEF870294CFA}"/>
    <dgm:cxn modelId="{231936A4-3FE5-DA4B-B016-72937942E2A2}" srcId="{EEECB496-12E8-8E4A-BEA9-8C3A86B144CD}" destId="{889E8F8B-CB67-224A-9818-73BFDBCA5721}" srcOrd="3" destOrd="0" parTransId="{3B08351C-2375-744A-9CF3-851323B951F5}" sibTransId="{C0CA15C0-7316-9240-857A-9A1E1617FFD7}"/>
    <dgm:cxn modelId="{98BE3E5F-C13E-4CB3-B3E8-72BBFC850789}" type="presOf" srcId="{FCA9FFF2-FD81-3B42-A572-8D18E108EF72}" destId="{9068EA35-5182-BB42-AAAC-B342868E0DE5}" srcOrd="0" destOrd="0" presId="urn:microsoft.com/office/officeart/2005/8/layout/hierarchy3"/>
    <dgm:cxn modelId="{DFD18657-0D18-47ED-96B8-083DBB0F44A7}" type="presOf" srcId="{555BA635-0FB1-2E47-BEFB-5F1B38C1DE7F}" destId="{5F5C8930-7B18-274B-AEC3-10F0CA06B751}" srcOrd="0" destOrd="0" presId="urn:microsoft.com/office/officeart/2005/8/layout/hierarchy3"/>
    <dgm:cxn modelId="{FB19CE02-EB15-46AB-8ADB-B3B79C14507C}" type="presOf" srcId="{889E8F8B-CB67-224A-9818-73BFDBCA5721}" destId="{4DAD7CA3-B092-1444-8BF5-399431A116CE}" srcOrd="1" destOrd="0" presId="urn:microsoft.com/office/officeart/2005/8/layout/hierarchy3"/>
    <dgm:cxn modelId="{C4DC085D-BFC3-6349-A1FC-EED9FC462494}" srcId="{37BCF8F8-9677-044D-9836-C31090880831}" destId="{02D59A3D-9BF2-0444-BC47-375A344540FA}" srcOrd="0" destOrd="0" parTransId="{F0E702D8-0ECB-384E-A32C-64F7047C79AB}" sibTransId="{67622C66-87D7-0A40-ADC6-BBDDF637F38F}"/>
    <dgm:cxn modelId="{4951C057-8E5A-4941-B9DE-5939F45D7A82}" type="presOf" srcId="{696F25CB-C559-8441-B070-ED544EE2B77D}" destId="{6D8C3622-9084-2746-B21F-A31962587F3C}" srcOrd="0" destOrd="0" presId="urn:microsoft.com/office/officeart/2005/8/layout/hierarchy3"/>
    <dgm:cxn modelId="{55E25E11-9776-C246-A162-FDDBEAB3DC4F}" srcId="{EEECB496-12E8-8E4A-BEA9-8C3A86B144CD}" destId="{9CDF8474-1A23-314C-9E44-F0AA24343FDC}" srcOrd="2" destOrd="0" parTransId="{68DDE93C-0578-8F4E-8AE0-D8F4348FF67F}" sibTransId="{858DD875-6211-9746-9CD1-8875B6A53A5C}"/>
    <dgm:cxn modelId="{E2E68B68-F386-46BE-A027-E139899ECA1C}" type="presOf" srcId="{3332D4CC-FFF4-4F43-B1A2-7D1FDD83C9B8}" destId="{EF984642-B86E-C74A-9A31-18D99B1A7963}" srcOrd="0" destOrd="0" presId="urn:microsoft.com/office/officeart/2005/8/layout/hierarchy3"/>
    <dgm:cxn modelId="{CDB11C77-BC23-4256-B98D-8309D6EAE47F}" type="presOf" srcId="{3A45FAB2-30E7-154C-95E1-2DD38149CC2E}" destId="{E3CA9D59-74C3-4648-8D87-E5F562061498}" srcOrd="0" destOrd="0" presId="urn:microsoft.com/office/officeart/2005/8/layout/hierarchy3"/>
    <dgm:cxn modelId="{22DBC8DD-126E-4D89-80A9-ABC5E0102109}" type="presOf" srcId="{2CC30A60-3390-DE4A-9C40-315E9D4DAE47}" destId="{81B4B2A1-448B-D244-B8A4-C0D692F4703C}" srcOrd="0" destOrd="0" presId="urn:microsoft.com/office/officeart/2005/8/layout/hierarchy3"/>
    <dgm:cxn modelId="{07488263-7B61-43B6-B41E-F9E0F23F0C90}" type="presOf" srcId="{B5579D4E-C4C7-B844-A0F5-254FCFBB197B}" destId="{B16D5D59-2F54-B444-BFC7-6E8C663F3DF4}" srcOrd="0" destOrd="0" presId="urn:microsoft.com/office/officeart/2005/8/layout/hierarchy3"/>
    <dgm:cxn modelId="{8EA6E1F6-8E65-0C4D-8FCF-F98E1521B11C}" srcId="{37BCF8F8-9677-044D-9836-C31090880831}" destId="{CACF45F6-3229-9642-943F-72891D49E975}" srcOrd="2" destOrd="0" parTransId="{7D19D38E-175C-CF4E-8BE1-D2044F40E7FF}" sibTransId="{84F6DCD2-31CA-CD43-8D94-2A51A7B6AFF6}"/>
    <dgm:cxn modelId="{59EAFEC0-7EF2-42BA-8089-17CEE76A0B0A}" type="presOf" srcId="{BB2099F9-D72A-634E-A332-63CAE6C7F7BE}" destId="{E5E8DBF8-DE57-474F-A914-2752B5FEA2E0}" srcOrd="0" destOrd="0" presId="urn:microsoft.com/office/officeart/2005/8/layout/hierarchy3"/>
    <dgm:cxn modelId="{28077B4F-AB14-424F-95A5-D7A5746E1190}" type="presOf" srcId="{889E8F8B-CB67-224A-9818-73BFDBCA5721}" destId="{4606F8D6-7A64-A34B-A097-2DF297C50E78}" srcOrd="0" destOrd="0" presId="urn:microsoft.com/office/officeart/2005/8/layout/hierarchy3"/>
    <dgm:cxn modelId="{15387258-FA07-44BC-8E79-D3D1F206E3A3}" type="presOf" srcId="{9CDF8474-1A23-314C-9E44-F0AA24343FDC}" destId="{7A057561-836A-CD47-B01C-69BFFB38702B}" srcOrd="1" destOrd="0" presId="urn:microsoft.com/office/officeart/2005/8/layout/hierarchy3"/>
    <dgm:cxn modelId="{E74A2031-98D6-42EB-9E99-0B7C5144E2D1}" type="presOf" srcId="{37BCF8F8-9677-044D-9836-C31090880831}" destId="{CDB17F24-C3D4-8A45-9A24-4699789FFA8B}" srcOrd="0" destOrd="0" presId="urn:microsoft.com/office/officeart/2005/8/layout/hierarchy3"/>
    <dgm:cxn modelId="{F87210C3-08D3-BF42-BA69-7475335710C4}" srcId="{889E8F8B-CB67-224A-9818-73BFDBCA5721}" destId="{4A0290FA-9F65-494E-8FE7-6CDB86A93E07}" srcOrd="1" destOrd="0" parTransId="{F51074A3-BFD1-4740-8037-3236F23DAC16}" sibTransId="{A215D50C-EFB5-D640-A5D7-E22C5BE1D089}"/>
    <dgm:cxn modelId="{B792CD87-AEAE-49C5-8945-41F576F5BE98}" type="presOf" srcId="{E695FDD5-3A3C-A347-BB2A-C649DF468B32}" destId="{7158C93F-792F-3049-9271-EA7FD0B492EC}" srcOrd="0" destOrd="0" presId="urn:microsoft.com/office/officeart/2005/8/layout/hierarchy3"/>
    <dgm:cxn modelId="{E8ADD0C6-3E2E-45D8-BFB6-A92D300B7919}" type="presOf" srcId="{9EBD3FD8-6407-BA4A-9F17-6A23A01CA735}" destId="{2EE2E416-25E3-2E4E-A1E5-5A84865B1E58}" srcOrd="0" destOrd="0" presId="urn:microsoft.com/office/officeart/2005/8/layout/hierarchy3"/>
    <dgm:cxn modelId="{538BF527-C077-4143-A16C-9ECD057FAC8C}" type="presOf" srcId="{3345173A-C30A-D344-8996-FD88A1231CD2}" destId="{2E814D3E-EA24-D94C-B8B5-7B73EFAB7BF6}" srcOrd="0" destOrd="0" presId="urn:microsoft.com/office/officeart/2005/8/layout/hierarchy3"/>
    <dgm:cxn modelId="{EFB932C3-C86F-4E7F-8018-1D2710BF3D1B}" type="presOf" srcId="{37BCF8F8-9677-044D-9836-C31090880831}" destId="{25C3CFE6-DE19-BF43-8387-F09F7DC14BF0}" srcOrd="1" destOrd="0" presId="urn:microsoft.com/office/officeart/2005/8/layout/hierarchy3"/>
    <dgm:cxn modelId="{26DC0987-C366-4063-B71B-D21009983D14}" type="presOf" srcId="{02D59A3D-9BF2-0444-BC47-375A344540FA}" destId="{FA2A2E92-B26C-604F-834E-68F6B47F0B62}" srcOrd="0" destOrd="0" presId="urn:microsoft.com/office/officeart/2005/8/layout/hierarchy3"/>
    <dgm:cxn modelId="{6011B78D-4C9B-2748-AD61-727B539E3AEA}" srcId="{9CDF8474-1A23-314C-9E44-F0AA24343FDC}" destId="{3332D4CC-FFF4-4F43-B1A2-7D1FDD83C9B8}" srcOrd="0" destOrd="0" parTransId="{84B75322-C1B0-CF43-A514-BED7D359BDAC}" sibTransId="{7C475033-28B8-FB4D-AC33-389679599D36}"/>
    <dgm:cxn modelId="{D6B8D02B-7201-4771-A708-445CF934001B}" type="presOf" srcId="{9CDF8474-1A23-314C-9E44-F0AA24343FDC}" destId="{5A97D05B-3543-DA4F-B178-0498E7F3B6B5}" srcOrd="0" destOrd="0" presId="urn:microsoft.com/office/officeart/2005/8/layout/hierarchy3"/>
    <dgm:cxn modelId="{0E9116C2-1DD9-4C45-9F3E-E8871DEEEB06}" srcId="{696F25CB-C559-8441-B070-ED544EE2B77D}" destId="{B5579D4E-C4C7-B844-A0F5-254FCFBB197B}" srcOrd="2" destOrd="0" parTransId="{FCA9FFF2-FD81-3B42-A572-8D18E108EF72}" sibTransId="{3CD5CCC7-6353-1149-A0E3-7E4791990722}"/>
    <dgm:cxn modelId="{2C52315F-9D38-423C-966A-5D08C6C2A7A4}" type="presOf" srcId="{CEC7B421-B09E-504A-9B71-0374BA18F8B7}" destId="{F1962403-9FE3-394F-B81C-254BEEECACEC}" srcOrd="0" destOrd="0" presId="urn:microsoft.com/office/officeart/2005/8/layout/hierarchy3"/>
    <dgm:cxn modelId="{76A43549-E8BA-4F63-AEAB-9D872DD7B4CF}" type="presParOf" srcId="{C56AF14F-8D96-E14A-BBF1-C3CC098811A6}" destId="{C5514D91-3C28-1F43-9539-D91807149122}" srcOrd="0" destOrd="0" presId="urn:microsoft.com/office/officeart/2005/8/layout/hierarchy3"/>
    <dgm:cxn modelId="{9AC6293D-B520-4117-8042-1B8FB5D81D48}" type="presParOf" srcId="{C5514D91-3C28-1F43-9539-D91807149122}" destId="{A94BFE8F-D83A-B143-B376-6AC257330B23}" srcOrd="0" destOrd="0" presId="urn:microsoft.com/office/officeart/2005/8/layout/hierarchy3"/>
    <dgm:cxn modelId="{13A7B75D-9973-4BDA-B8BA-559956FB65CF}" type="presParOf" srcId="{A94BFE8F-D83A-B143-B376-6AC257330B23}" destId="{46E86168-5560-5A44-80F8-E7BED6E8C632}" srcOrd="0" destOrd="0" presId="urn:microsoft.com/office/officeart/2005/8/layout/hierarchy3"/>
    <dgm:cxn modelId="{F3AFBC44-36B9-4B09-B205-DDF8649B5C06}" type="presParOf" srcId="{A94BFE8F-D83A-B143-B376-6AC257330B23}" destId="{925CFBA2-A7A3-4C41-AE76-134EDA3A5BD9}" srcOrd="1" destOrd="0" presId="urn:microsoft.com/office/officeart/2005/8/layout/hierarchy3"/>
    <dgm:cxn modelId="{3A021BFD-5D83-467C-8A98-8D7FB8D851EA}" type="presParOf" srcId="{C5514D91-3C28-1F43-9539-D91807149122}" destId="{EBB67F92-14D8-9748-B984-CC774DCE103D}" srcOrd="1" destOrd="0" presId="urn:microsoft.com/office/officeart/2005/8/layout/hierarchy3"/>
    <dgm:cxn modelId="{18858D1A-01F1-4FF5-AAAB-B4C31A882666}" type="presParOf" srcId="{EBB67F92-14D8-9748-B984-CC774DCE103D}" destId="{7E62B588-3C1D-E347-8FA7-616C8A742E44}" srcOrd="0" destOrd="0" presId="urn:microsoft.com/office/officeart/2005/8/layout/hierarchy3"/>
    <dgm:cxn modelId="{D79A1414-A179-4F5E-9A1E-D6246C9B2071}" type="presParOf" srcId="{EBB67F92-14D8-9748-B984-CC774DCE103D}" destId="{13634A98-21D4-9C46-B74B-B525332B3883}" srcOrd="1" destOrd="0" presId="urn:microsoft.com/office/officeart/2005/8/layout/hierarchy3"/>
    <dgm:cxn modelId="{678E56E0-5F7B-40D7-8C20-92A98EE34A07}" type="presParOf" srcId="{EBB67F92-14D8-9748-B984-CC774DCE103D}" destId="{2E814D3E-EA24-D94C-B8B5-7B73EFAB7BF6}" srcOrd="2" destOrd="0" presId="urn:microsoft.com/office/officeart/2005/8/layout/hierarchy3"/>
    <dgm:cxn modelId="{6D066BFE-3329-49FC-B2F1-986218C3EFED}" type="presParOf" srcId="{EBB67F92-14D8-9748-B984-CC774DCE103D}" destId="{A898B5A2-285D-374C-9612-C2E7CC34052F}" srcOrd="3" destOrd="0" presId="urn:microsoft.com/office/officeart/2005/8/layout/hierarchy3"/>
    <dgm:cxn modelId="{60AE75E2-45C7-4E6D-B8DB-24A5C1A5B5EC}" type="presParOf" srcId="{EBB67F92-14D8-9748-B984-CC774DCE103D}" destId="{7158C93F-792F-3049-9271-EA7FD0B492EC}" srcOrd="4" destOrd="0" presId="urn:microsoft.com/office/officeart/2005/8/layout/hierarchy3"/>
    <dgm:cxn modelId="{A0971889-088D-4605-9F57-81A0D61BD09D}" type="presParOf" srcId="{EBB67F92-14D8-9748-B984-CC774DCE103D}" destId="{070CCABB-C380-7341-A9FD-0938D9D8D8EA}" srcOrd="5" destOrd="0" presId="urn:microsoft.com/office/officeart/2005/8/layout/hierarchy3"/>
    <dgm:cxn modelId="{A372D0A3-EA04-4C3A-B21C-FAEC9CDC3CAC}" type="presParOf" srcId="{C56AF14F-8D96-E14A-BBF1-C3CC098811A6}" destId="{C2612F54-C1E6-AF4D-AA76-27BFBCD236F7}" srcOrd="1" destOrd="0" presId="urn:microsoft.com/office/officeart/2005/8/layout/hierarchy3"/>
    <dgm:cxn modelId="{73E2CD54-AFE1-4D85-89A4-F8901A97452D}" type="presParOf" srcId="{C2612F54-C1E6-AF4D-AA76-27BFBCD236F7}" destId="{867D8A9F-52BD-9A4A-B594-24F740A5A0A2}" srcOrd="0" destOrd="0" presId="urn:microsoft.com/office/officeart/2005/8/layout/hierarchy3"/>
    <dgm:cxn modelId="{2E5870D8-CF2F-45CA-8B4C-4D6EF9D2A7E9}" type="presParOf" srcId="{867D8A9F-52BD-9A4A-B594-24F740A5A0A2}" destId="{CDB17F24-C3D4-8A45-9A24-4699789FFA8B}" srcOrd="0" destOrd="0" presId="urn:microsoft.com/office/officeart/2005/8/layout/hierarchy3"/>
    <dgm:cxn modelId="{E1B99275-E15B-4802-949F-44D575BBE443}" type="presParOf" srcId="{867D8A9F-52BD-9A4A-B594-24F740A5A0A2}" destId="{25C3CFE6-DE19-BF43-8387-F09F7DC14BF0}" srcOrd="1" destOrd="0" presId="urn:microsoft.com/office/officeart/2005/8/layout/hierarchy3"/>
    <dgm:cxn modelId="{9D0D1E21-7CE0-435F-9828-7ABCD5C2AD18}" type="presParOf" srcId="{C2612F54-C1E6-AF4D-AA76-27BFBCD236F7}" destId="{B9A1A4A9-4E4F-3049-A510-480D70767A61}" srcOrd="1" destOrd="0" presId="urn:microsoft.com/office/officeart/2005/8/layout/hierarchy3"/>
    <dgm:cxn modelId="{A7B2A66D-5F93-469A-AAF7-AE51D6D7B5D9}" type="presParOf" srcId="{B9A1A4A9-4E4F-3049-A510-480D70767A61}" destId="{6C2E12B0-CD98-9F48-9F0A-6E96732E4C9B}" srcOrd="0" destOrd="0" presId="urn:microsoft.com/office/officeart/2005/8/layout/hierarchy3"/>
    <dgm:cxn modelId="{0EC24D8A-9189-47D7-9DFD-56598E7A93C1}" type="presParOf" srcId="{B9A1A4A9-4E4F-3049-A510-480D70767A61}" destId="{FA2A2E92-B26C-604F-834E-68F6B47F0B62}" srcOrd="1" destOrd="0" presId="urn:microsoft.com/office/officeart/2005/8/layout/hierarchy3"/>
    <dgm:cxn modelId="{D39A56A1-0862-4CF6-A04D-FB1ED0331707}" type="presParOf" srcId="{B9A1A4A9-4E4F-3049-A510-480D70767A61}" destId="{E3CA9D59-74C3-4648-8D87-E5F562061498}" srcOrd="2" destOrd="0" presId="urn:microsoft.com/office/officeart/2005/8/layout/hierarchy3"/>
    <dgm:cxn modelId="{E5BB4F4D-57DB-4C93-BEF7-D7D567875175}" type="presParOf" srcId="{B9A1A4A9-4E4F-3049-A510-480D70767A61}" destId="{81B4B2A1-448B-D244-B8A4-C0D692F4703C}" srcOrd="3" destOrd="0" presId="urn:microsoft.com/office/officeart/2005/8/layout/hierarchy3"/>
    <dgm:cxn modelId="{74B2838C-0C80-4D0C-A5C9-999BAB164D89}" type="presParOf" srcId="{B9A1A4A9-4E4F-3049-A510-480D70767A61}" destId="{BB0AB592-2862-0F43-AA2B-503A175B1816}" srcOrd="4" destOrd="0" presId="urn:microsoft.com/office/officeart/2005/8/layout/hierarchy3"/>
    <dgm:cxn modelId="{E1396057-A79B-410F-80D0-B1E0C76A3D15}" type="presParOf" srcId="{B9A1A4A9-4E4F-3049-A510-480D70767A61}" destId="{783ED6BA-D019-C946-89A1-23EABCE033D7}" srcOrd="5" destOrd="0" presId="urn:microsoft.com/office/officeart/2005/8/layout/hierarchy3"/>
    <dgm:cxn modelId="{A5D3D039-D773-40ED-9D80-1A1F04AEC709}" type="presParOf" srcId="{C56AF14F-8D96-E14A-BBF1-C3CC098811A6}" destId="{4336B906-36F0-F64E-9C09-A89C2823727F}" srcOrd="2" destOrd="0" presId="urn:microsoft.com/office/officeart/2005/8/layout/hierarchy3"/>
    <dgm:cxn modelId="{ADE8C510-6178-4721-992A-A134C975B70E}" type="presParOf" srcId="{4336B906-36F0-F64E-9C09-A89C2823727F}" destId="{D8E41A0B-B2EC-D342-8BE0-F7064A2954DB}" srcOrd="0" destOrd="0" presId="urn:microsoft.com/office/officeart/2005/8/layout/hierarchy3"/>
    <dgm:cxn modelId="{EB7B584D-DF37-401D-8CD1-17AA753C764E}" type="presParOf" srcId="{D8E41A0B-B2EC-D342-8BE0-F7064A2954DB}" destId="{5A97D05B-3543-DA4F-B178-0498E7F3B6B5}" srcOrd="0" destOrd="0" presId="urn:microsoft.com/office/officeart/2005/8/layout/hierarchy3"/>
    <dgm:cxn modelId="{A19E2897-C4D4-4E45-B7A6-09DECA2F75E9}" type="presParOf" srcId="{D8E41A0B-B2EC-D342-8BE0-F7064A2954DB}" destId="{7A057561-836A-CD47-B01C-69BFFB38702B}" srcOrd="1" destOrd="0" presId="urn:microsoft.com/office/officeart/2005/8/layout/hierarchy3"/>
    <dgm:cxn modelId="{DAC56EAB-FC7F-4591-B93D-39EE84887586}" type="presParOf" srcId="{4336B906-36F0-F64E-9C09-A89C2823727F}" destId="{1E1DFB3C-5300-934A-8801-C7EA07A83BA7}" srcOrd="1" destOrd="0" presId="urn:microsoft.com/office/officeart/2005/8/layout/hierarchy3"/>
    <dgm:cxn modelId="{E136F4C2-3E40-4115-B1B6-B58F69424D96}" type="presParOf" srcId="{1E1DFB3C-5300-934A-8801-C7EA07A83BA7}" destId="{173AF9EF-6F7A-BD49-BAEF-D76F49D9EE57}" srcOrd="0" destOrd="0" presId="urn:microsoft.com/office/officeart/2005/8/layout/hierarchy3"/>
    <dgm:cxn modelId="{1EAC8FF4-F3E0-4FE8-9596-A92B6A0DBF40}" type="presParOf" srcId="{1E1DFB3C-5300-934A-8801-C7EA07A83BA7}" destId="{EF984642-B86E-C74A-9A31-18D99B1A7963}" srcOrd="1" destOrd="0" presId="urn:microsoft.com/office/officeart/2005/8/layout/hierarchy3"/>
    <dgm:cxn modelId="{FA2D337D-1A4F-43DF-9F0C-E7312818A302}" type="presParOf" srcId="{1E1DFB3C-5300-934A-8801-C7EA07A83BA7}" destId="{4D27AEAE-EC2B-0E44-8C83-D34F5E86E59E}" srcOrd="2" destOrd="0" presId="urn:microsoft.com/office/officeart/2005/8/layout/hierarchy3"/>
    <dgm:cxn modelId="{8B855005-66D6-480D-9A0C-431DD745E305}" type="presParOf" srcId="{1E1DFB3C-5300-934A-8801-C7EA07A83BA7}" destId="{9932F892-9C23-3B45-8481-1EDEF7E0AC7D}" srcOrd="3" destOrd="0" presId="urn:microsoft.com/office/officeart/2005/8/layout/hierarchy3"/>
    <dgm:cxn modelId="{E66E247E-BB45-4B20-A353-CBBFEE77C4FD}" type="presParOf" srcId="{1E1DFB3C-5300-934A-8801-C7EA07A83BA7}" destId="{A57B5509-30DB-9149-BAAB-4F36493D1BA5}" srcOrd="4" destOrd="0" presId="urn:microsoft.com/office/officeart/2005/8/layout/hierarchy3"/>
    <dgm:cxn modelId="{68DCFCA5-5525-417F-9A5D-875A3D40E219}" type="presParOf" srcId="{1E1DFB3C-5300-934A-8801-C7EA07A83BA7}" destId="{6EE484CA-F5E0-5C47-BCAF-51459CA5C2B7}" srcOrd="5" destOrd="0" presId="urn:microsoft.com/office/officeart/2005/8/layout/hierarchy3"/>
    <dgm:cxn modelId="{CD60B05B-38A4-4C51-8049-3047A5E93367}" type="presParOf" srcId="{C56AF14F-8D96-E14A-BBF1-C3CC098811A6}" destId="{779E71AE-6550-B348-BC3E-5188D1EA9F03}" srcOrd="3" destOrd="0" presId="urn:microsoft.com/office/officeart/2005/8/layout/hierarchy3"/>
    <dgm:cxn modelId="{2C18B0EF-AA95-4836-9602-AA8EB696CDF2}" type="presParOf" srcId="{779E71AE-6550-B348-BC3E-5188D1EA9F03}" destId="{A63D0508-11EE-DD49-B99A-675B616BAB7B}" srcOrd="0" destOrd="0" presId="urn:microsoft.com/office/officeart/2005/8/layout/hierarchy3"/>
    <dgm:cxn modelId="{6C88CA90-642F-4933-9579-8CA607CFA0D2}" type="presParOf" srcId="{A63D0508-11EE-DD49-B99A-675B616BAB7B}" destId="{4606F8D6-7A64-A34B-A097-2DF297C50E78}" srcOrd="0" destOrd="0" presId="urn:microsoft.com/office/officeart/2005/8/layout/hierarchy3"/>
    <dgm:cxn modelId="{879F4FD0-E5EE-4592-B863-28829C54FCF3}" type="presParOf" srcId="{A63D0508-11EE-DD49-B99A-675B616BAB7B}" destId="{4DAD7CA3-B092-1444-8BF5-399431A116CE}" srcOrd="1" destOrd="0" presId="urn:microsoft.com/office/officeart/2005/8/layout/hierarchy3"/>
    <dgm:cxn modelId="{BB4030CC-64AF-4105-8AF4-CFD4AAD449FE}" type="presParOf" srcId="{779E71AE-6550-B348-BC3E-5188D1EA9F03}" destId="{2E87D550-9B29-2644-9959-4C713846CCAB}" srcOrd="1" destOrd="0" presId="urn:microsoft.com/office/officeart/2005/8/layout/hierarchy3"/>
    <dgm:cxn modelId="{9080F07D-28CE-40D2-B414-2CBE6CF64151}" type="presParOf" srcId="{2E87D550-9B29-2644-9959-4C713846CCAB}" destId="{97656F98-369F-C14C-B4D5-FB6CB7AC3BA8}" srcOrd="0" destOrd="0" presId="urn:microsoft.com/office/officeart/2005/8/layout/hierarchy3"/>
    <dgm:cxn modelId="{6D261C6F-5A1B-45B2-A7C1-A00742AFBD6E}" type="presParOf" srcId="{2E87D550-9B29-2644-9959-4C713846CCAB}" destId="{06F604E2-A1A4-A34B-AA92-EA2857933661}" srcOrd="1" destOrd="0" presId="urn:microsoft.com/office/officeart/2005/8/layout/hierarchy3"/>
    <dgm:cxn modelId="{12D85672-BE79-40B5-B7A5-FFEBD8B005EF}" type="presParOf" srcId="{2E87D550-9B29-2644-9959-4C713846CCAB}" destId="{0F5099EA-FF59-D648-9080-A3D8EFE192A7}" srcOrd="2" destOrd="0" presId="urn:microsoft.com/office/officeart/2005/8/layout/hierarchy3"/>
    <dgm:cxn modelId="{10356125-5CBA-4E6F-A612-981A377DD7E4}" type="presParOf" srcId="{2E87D550-9B29-2644-9959-4C713846CCAB}" destId="{0F672EB9-BDE9-A942-AB24-E798376E7874}" srcOrd="3" destOrd="0" presId="urn:microsoft.com/office/officeart/2005/8/layout/hierarchy3"/>
    <dgm:cxn modelId="{A3C5DF67-E508-44E4-8A78-CBE3228E7CA0}" type="presParOf" srcId="{2E87D550-9B29-2644-9959-4C713846CCAB}" destId="{5F5C8930-7B18-274B-AEC3-10F0CA06B751}" srcOrd="4" destOrd="0" presId="urn:microsoft.com/office/officeart/2005/8/layout/hierarchy3"/>
    <dgm:cxn modelId="{867A19DB-645E-4F26-B8BB-AE45EE2C62CD}" type="presParOf" srcId="{2E87D550-9B29-2644-9959-4C713846CCAB}" destId="{6B8BD5FD-C757-C84E-A42A-03079AD2D1FA}" srcOrd="5" destOrd="0" presId="urn:microsoft.com/office/officeart/2005/8/layout/hierarchy3"/>
    <dgm:cxn modelId="{62C2F800-5429-44C0-B05C-5580706FD4E7}" type="presParOf" srcId="{C56AF14F-8D96-E14A-BBF1-C3CC098811A6}" destId="{D8DF0E3E-927F-494F-9C61-08FB2DE9893F}" srcOrd="4" destOrd="0" presId="urn:microsoft.com/office/officeart/2005/8/layout/hierarchy3"/>
    <dgm:cxn modelId="{476D7930-90B5-41F8-A642-E8C0F253D542}" type="presParOf" srcId="{D8DF0E3E-927F-494F-9C61-08FB2DE9893F}" destId="{523CF68B-B144-A342-80BB-B335398AB24D}" srcOrd="0" destOrd="0" presId="urn:microsoft.com/office/officeart/2005/8/layout/hierarchy3"/>
    <dgm:cxn modelId="{DBACD402-CCE8-443E-8C9E-76C079AB3D4F}" type="presParOf" srcId="{523CF68B-B144-A342-80BB-B335398AB24D}" destId="{6D8C3622-9084-2746-B21F-A31962587F3C}" srcOrd="0" destOrd="0" presId="urn:microsoft.com/office/officeart/2005/8/layout/hierarchy3"/>
    <dgm:cxn modelId="{507DD163-3253-417E-959C-D65EA8DD3B10}" type="presParOf" srcId="{523CF68B-B144-A342-80BB-B335398AB24D}" destId="{25D72AFC-7C2E-E548-BAA3-44409E744009}" srcOrd="1" destOrd="0" presId="urn:microsoft.com/office/officeart/2005/8/layout/hierarchy3"/>
    <dgm:cxn modelId="{7BCC072D-48E4-4E32-B81D-66574145FC7A}" type="presParOf" srcId="{D8DF0E3E-927F-494F-9C61-08FB2DE9893F}" destId="{53070740-1C90-5E40-BEB1-E3B1AB040A88}" srcOrd="1" destOrd="0" presId="urn:microsoft.com/office/officeart/2005/8/layout/hierarchy3"/>
    <dgm:cxn modelId="{83A786A8-E648-41D0-AD0D-C1B577093EB4}" type="presParOf" srcId="{53070740-1C90-5E40-BEB1-E3B1AB040A88}" destId="{CF3195F8-743E-D645-8D79-A1AE9523C56A}" srcOrd="0" destOrd="0" presId="urn:microsoft.com/office/officeart/2005/8/layout/hierarchy3"/>
    <dgm:cxn modelId="{CC9CFB82-0C38-4D1C-BFA1-AB21D3AA8E3F}" type="presParOf" srcId="{53070740-1C90-5E40-BEB1-E3B1AB040A88}" destId="{E5E8DBF8-DE57-474F-A914-2752B5FEA2E0}" srcOrd="1" destOrd="0" presId="urn:microsoft.com/office/officeart/2005/8/layout/hierarchy3"/>
    <dgm:cxn modelId="{4FD59B62-92D9-42EB-8379-1F3E5FBA843D}" type="presParOf" srcId="{53070740-1C90-5E40-BEB1-E3B1AB040A88}" destId="{F1962403-9FE3-394F-B81C-254BEEECACEC}" srcOrd="2" destOrd="0" presId="urn:microsoft.com/office/officeart/2005/8/layout/hierarchy3"/>
    <dgm:cxn modelId="{100E9F6B-552E-4B3D-85C3-BF66FAD45E81}" type="presParOf" srcId="{53070740-1C90-5E40-BEB1-E3B1AB040A88}" destId="{2EE2E416-25E3-2E4E-A1E5-5A84865B1E58}" srcOrd="3" destOrd="0" presId="urn:microsoft.com/office/officeart/2005/8/layout/hierarchy3"/>
    <dgm:cxn modelId="{BD53F542-A5A7-4D30-AA51-3E05C8B4B82F}" type="presParOf" srcId="{53070740-1C90-5E40-BEB1-E3B1AB040A88}" destId="{9068EA35-5182-BB42-AAAC-B342868E0DE5}" srcOrd="4" destOrd="0" presId="urn:microsoft.com/office/officeart/2005/8/layout/hierarchy3"/>
    <dgm:cxn modelId="{A6A0B9D3-057C-4FF3-8F07-F4699E3BE58F}" type="presParOf" srcId="{53070740-1C90-5E40-BEB1-E3B1AB040A88}" destId="{B16D5D59-2F54-B444-BFC7-6E8C663F3DF4}" srcOrd="5" destOrd="0" presId="urn:microsoft.com/office/officeart/2005/8/layout/hierarchy3"/>
  </dgm:cxnLst>
  <dgm:bg/>
  <dgm:whole/>
  <dgm:extLst>
    <a:ext uri="http://schemas.microsoft.com/office/drawing/2008/diagram">
      <dsp:dataModelExt xmlns:dsp="http://schemas.microsoft.com/office/drawing/2008/diagram" relId="rId1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E86168-5560-5A44-80F8-E7BED6E8C632}">
      <dsp:nvSpPr>
        <dsp:cNvPr id="0" name=""/>
        <dsp:cNvSpPr/>
      </dsp:nvSpPr>
      <dsp:spPr>
        <a:xfrm>
          <a:off x="160551" y="401"/>
          <a:ext cx="827973" cy="39348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rtl="0">
            <a:lnSpc>
              <a:spcPct val="90000"/>
            </a:lnSpc>
            <a:spcBef>
              <a:spcPct val="0"/>
            </a:spcBef>
            <a:spcAft>
              <a:spcPct val="35000"/>
            </a:spcAft>
          </a:pPr>
          <a:r>
            <a:rPr lang="fr-FR" sz="1400" b="1" kern="1200" dirty="0"/>
            <a:t>CEDRE</a:t>
          </a:r>
        </a:p>
      </dsp:txBody>
      <dsp:txXfrm>
        <a:off x="172076" y="11926"/>
        <a:ext cx="804923" cy="370436"/>
      </dsp:txXfrm>
    </dsp:sp>
    <dsp:sp modelId="{7E62B588-3C1D-E347-8FA7-616C8A742E44}">
      <dsp:nvSpPr>
        <dsp:cNvPr id="0" name=""/>
        <dsp:cNvSpPr/>
      </dsp:nvSpPr>
      <dsp:spPr>
        <a:xfrm>
          <a:off x="197628" y="393888"/>
          <a:ext cx="91440" cy="310490"/>
        </a:xfrm>
        <a:custGeom>
          <a:avLst/>
          <a:gdLst/>
          <a:ahLst/>
          <a:cxnLst/>
          <a:rect l="0" t="0" r="0" b="0"/>
          <a:pathLst>
            <a:path>
              <a:moveTo>
                <a:pt x="45720" y="0"/>
              </a:moveTo>
              <a:lnTo>
                <a:pt x="45720" y="310490"/>
              </a:lnTo>
              <a:lnTo>
                <a:pt x="128517" y="310490"/>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3634A98-21D4-9C46-B74B-B525332B3883}">
      <dsp:nvSpPr>
        <dsp:cNvPr id="0" name=""/>
        <dsp:cNvSpPr/>
      </dsp:nvSpPr>
      <dsp:spPr>
        <a:xfrm>
          <a:off x="326145" y="497384"/>
          <a:ext cx="919156" cy="41398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rtl="0">
            <a:lnSpc>
              <a:spcPct val="90000"/>
            </a:lnSpc>
            <a:spcBef>
              <a:spcPct val="0"/>
            </a:spcBef>
            <a:spcAft>
              <a:spcPct val="35000"/>
            </a:spcAft>
          </a:pPr>
          <a:r>
            <a:rPr lang="fr-FR" sz="700" kern="1200" dirty="0"/>
            <a:t>Cycle des évaluations </a:t>
          </a:r>
          <a:r>
            <a:rPr lang="fr-FR" sz="700" b="1" kern="1200" dirty="0"/>
            <a:t>disciplinaires</a:t>
          </a:r>
          <a:r>
            <a:rPr lang="fr-FR" sz="700" kern="1200" dirty="0"/>
            <a:t> réalisées sur échantillons</a:t>
          </a:r>
        </a:p>
      </dsp:txBody>
      <dsp:txXfrm>
        <a:off x="338270" y="509509"/>
        <a:ext cx="894906" cy="389736"/>
      </dsp:txXfrm>
    </dsp:sp>
    <dsp:sp modelId="{2E814D3E-EA24-D94C-B8B5-7B73EFAB7BF6}">
      <dsp:nvSpPr>
        <dsp:cNvPr id="0" name=""/>
        <dsp:cNvSpPr/>
      </dsp:nvSpPr>
      <dsp:spPr>
        <a:xfrm>
          <a:off x="197628" y="393888"/>
          <a:ext cx="91440" cy="720063"/>
        </a:xfrm>
        <a:custGeom>
          <a:avLst/>
          <a:gdLst/>
          <a:ahLst/>
          <a:cxnLst/>
          <a:rect l="0" t="0" r="0" b="0"/>
          <a:pathLst>
            <a:path>
              <a:moveTo>
                <a:pt x="45720" y="0"/>
              </a:moveTo>
              <a:lnTo>
                <a:pt x="45720" y="720063"/>
              </a:lnTo>
              <a:lnTo>
                <a:pt x="133008" y="720063"/>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898B5A2-285D-374C-9612-C2E7CC34052F}">
      <dsp:nvSpPr>
        <dsp:cNvPr id="0" name=""/>
        <dsp:cNvSpPr/>
      </dsp:nvSpPr>
      <dsp:spPr>
        <a:xfrm>
          <a:off x="330636" y="1032826"/>
          <a:ext cx="854534" cy="162249"/>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rtl="0">
            <a:lnSpc>
              <a:spcPct val="90000"/>
            </a:lnSpc>
            <a:spcBef>
              <a:spcPct val="0"/>
            </a:spcBef>
            <a:spcAft>
              <a:spcPct val="35000"/>
            </a:spcAft>
          </a:pPr>
          <a:r>
            <a:rPr lang="fr-FR" sz="700" kern="1200" dirty="0"/>
            <a:t>CM2, 3</a:t>
          </a:r>
          <a:r>
            <a:rPr lang="fr-FR" sz="700" kern="1200" baseline="30000" dirty="0"/>
            <a:t>ème</a:t>
          </a:r>
          <a:endParaRPr lang="fr-FR" sz="700" kern="1200" dirty="0"/>
        </a:p>
      </dsp:txBody>
      <dsp:txXfrm>
        <a:off x="335388" y="1037578"/>
        <a:ext cx="845030" cy="152745"/>
      </dsp:txXfrm>
    </dsp:sp>
    <dsp:sp modelId="{7158C93F-792F-3049-9271-EA7FD0B492EC}">
      <dsp:nvSpPr>
        <dsp:cNvPr id="0" name=""/>
        <dsp:cNvSpPr/>
      </dsp:nvSpPr>
      <dsp:spPr>
        <a:xfrm>
          <a:off x="197628" y="393888"/>
          <a:ext cx="91440" cy="1254253"/>
        </a:xfrm>
        <a:custGeom>
          <a:avLst/>
          <a:gdLst/>
          <a:ahLst/>
          <a:cxnLst/>
          <a:rect l="0" t="0" r="0" b="0"/>
          <a:pathLst>
            <a:path>
              <a:moveTo>
                <a:pt x="45720" y="0"/>
              </a:moveTo>
              <a:lnTo>
                <a:pt x="45720" y="1254253"/>
              </a:lnTo>
              <a:lnTo>
                <a:pt x="128517" y="1254253"/>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70CCABB-C380-7341-A9FD-0938D9D8D8EA}">
      <dsp:nvSpPr>
        <dsp:cNvPr id="0" name=""/>
        <dsp:cNvSpPr/>
      </dsp:nvSpPr>
      <dsp:spPr>
        <a:xfrm>
          <a:off x="326145" y="1280614"/>
          <a:ext cx="907333" cy="73505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l" defTabSz="311150" rtl="0">
            <a:lnSpc>
              <a:spcPct val="100000"/>
            </a:lnSpc>
            <a:spcBef>
              <a:spcPct val="0"/>
            </a:spcBef>
            <a:spcAft>
              <a:spcPts val="0"/>
            </a:spcAft>
          </a:pPr>
          <a:r>
            <a:rPr lang="fr-FR" sz="700" kern="1200" dirty="0"/>
            <a:t>- Maîtrise de la langue</a:t>
          </a:r>
        </a:p>
        <a:p>
          <a:pPr lvl="0" algn="l" defTabSz="311150" rtl="0">
            <a:lnSpc>
              <a:spcPct val="100000"/>
            </a:lnSpc>
            <a:spcBef>
              <a:spcPct val="0"/>
            </a:spcBef>
            <a:spcAft>
              <a:spcPts val="0"/>
            </a:spcAft>
          </a:pPr>
          <a:r>
            <a:rPr lang="fr-FR" sz="700" kern="1200" dirty="0"/>
            <a:t>- Langues vivantes</a:t>
          </a:r>
        </a:p>
        <a:p>
          <a:pPr lvl="0" algn="l" defTabSz="311150" rtl="0">
            <a:lnSpc>
              <a:spcPct val="100000"/>
            </a:lnSpc>
            <a:spcBef>
              <a:spcPct val="0"/>
            </a:spcBef>
            <a:spcAft>
              <a:spcPts val="0"/>
            </a:spcAft>
          </a:pPr>
          <a:r>
            <a:rPr lang="fr-FR" sz="700" kern="1200" dirty="0"/>
            <a:t>- Histoire-Géographie</a:t>
          </a:r>
        </a:p>
        <a:p>
          <a:pPr lvl="0" algn="l" defTabSz="311150" rtl="0">
            <a:lnSpc>
              <a:spcPct val="100000"/>
            </a:lnSpc>
            <a:spcBef>
              <a:spcPct val="0"/>
            </a:spcBef>
            <a:spcAft>
              <a:spcPts val="0"/>
            </a:spcAft>
          </a:pPr>
          <a:r>
            <a:rPr lang="fr-FR" sz="700" kern="1200" dirty="0"/>
            <a:t>- Sciences</a:t>
          </a:r>
        </a:p>
        <a:p>
          <a:pPr lvl="0" algn="l" defTabSz="311150" rtl="0">
            <a:lnSpc>
              <a:spcPct val="100000"/>
            </a:lnSpc>
            <a:spcBef>
              <a:spcPct val="0"/>
            </a:spcBef>
            <a:spcAft>
              <a:spcPts val="0"/>
            </a:spcAft>
          </a:pPr>
          <a:r>
            <a:rPr lang="fr-FR" sz="700" kern="1200" dirty="0"/>
            <a:t>- Mathématiques</a:t>
          </a:r>
        </a:p>
      </dsp:txBody>
      <dsp:txXfrm>
        <a:off x="347674" y="1302143"/>
        <a:ext cx="864275" cy="691996"/>
      </dsp:txXfrm>
    </dsp:sp>
    <dsp:sp modelId="{CDB17F24-C3D4-8A45-9A24-4699789FFA8B}">
      <dsp:nvSpPr>
        <dsp:cNvPr id="0" name=""/>
        <dsp:cNvSpPr/>
      </dsp:nvSpPr>
      <dsp:spPr>
        <a:xfrm>
          <a:off x="1286700" y="401"/>
          <a:ext cx="827973" cy="39348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5240" rIns="22860" bIns="15240" numCol="1" spcCol="1270" anchor="ctr" anchorCtr="0">
          <a:noAutofit/>
        </a:bodyPr>
        <a:lstStyle/>
        <a:p>
          <a:pPr lvl="0" algn="ctr" defTabSz="533400" rtl="0">
            <a:lnSpc>
              <a:spcPct val="90000"/>
            </a:lnSpc>
            <a:spcBef>
              <a:spcPct val="0"/>
            </a:spcBef>
            <a:spcAft>
              <a:spcPct val="35000"/>
            </a:spcAft>
          </a:pPr>
          <a:r>
            <a:rPr lang="fr-FR" sz="1200" b="1" kern="1200" dirty="0"/>
            <a:t>Socle commun</a:t>
          </a:r>
        </a:p>
      </dsp:txBody>
      <dsp:txXfrm>
        <a:off x="1298225" y="11926"/>
        <a:ext cx="804923" cy="370436"/>
      </dsp:txXfrm>
    </dsp:sp>
    <dsp:sp modelId="{6C2E12B0-CD98-9F48-9F0A-6E96732E4C9B}">
      <dsp:nvSpPr>
        <dsp:cNvPr id="0" name=""/>
        <dsp:cNvSpPr/>
      </dsp:nvSpPr>
      <dsp:spPr>
        <a:xfrm>
          <a:off x="1323778" y="393888"/>
          <a:ext cx="91440" cy="310490"/>
        </a:xfrm>
        <a:custGeom>
          <a:avLst/>
          <a:gdLst/>
          <a:ahLst/>
          <a:cxnLst/>
          <a:rect l="0" t="0" r="0" b="0"/>
          <a:pathLst>
            <a:path>
              <a:moveTo>
                <a:pt x="45720" y="0"/>
              </a:moveTo>
              <a:lnTo>
                <a:pt x="45720" y="310490"/>
              </a:lnTo>
              <a:lnTo>
                <a:pt x="128517" y="310490"/>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A2A2E92-B26C-604F-834E-68F6B47F0B62}">
      <dsp:nvSpPr>
        <dsp:cNvPr id="0" name=""/>
        <dsp:cNvSpPr/>
      </dsp:nvSpPr>
      <dsp:spPr>
        <a:xfrm>
          <a:off x="1452295" y="497384"/>
          <a:ext cx="843181" cy="41398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rtl="0">
            <a:lnSpc>
              <a:spcPct val="90000"/>
            </a:lnSpc>
            <a:spcBef>
              <a:spcPct val="0"/>
            </a:spcBef>
            <a:spcAft>
              <a:spcPct val="35000"/>
            </a:spcAft>
          </a:pPr>
          <a:r>
            <a:rPr lang="fr-FR" sz="700" kern="1200" dirty="0"/>
            <a:t>Evaluation des </a:t>
          </a:r>
          <a:r>
            <a:rPr lang="fr-FR" sz="700" b="1" kern="1200" dirty="0"/>
            <a:t>compétences</a:t>
          </a:r>
          <a:r>
            <a:rPr lang="fr-FR" sz="700" kern="1200" dirty="0"/>
            <a:t> et des connaissances</a:t>
          </a:r>
        </a:p>
      </dsp:txBody>
      <dsp:txXfrm>
        <a:off x="1464420" y="509509"/>
        <a:ext cx="818931" cy="389736"/>
      </dsp:txXfrm>
    </dsp:sp>
    <dsp:sp modelId="{E3CA9D59-74C3-4648-8D87-E5F562061498}">
      <dsp:nvSpPr>
        <dsp:cNvPr id="0" name=""/>
        <dsp:cNvSpPr/>
      </dsp:nvSpPr>
      <dsp:spPr>
        <a:xfrm>
          <a:off x="1323778" y="393888"/>
          <a:ext cx="91440" cy="707064"/>
        </a:xfrm>
        <a:custGeom>
          <a:avLst/>
          <a:gdLst/>
          <a:ahLst/>
          <a:cxnLst/>
          <a:rect l="0" t="0" r="0" b="0"/>
          <a:pathLst>
            <a:path>
              <a:moveTo>
                <a:pt x="45720" y="0"/>
              </a:moveTo>
              <a:lnTo>
                <a:pt x="45720" y="707064"/>
              </a:lnTo>
              <a:lnTo>
                <a:pt x="128517" y="707064"/>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1B4B2A1-448B-D244-B8A4-C0D692F4703C}">
      <dsp:nvSpPr>
        <dsp:cNvPr id="0" name=""/>
        <dsp:cNvSpPr/>
      </dsp:nvSpPr>
      <dsp:spPr>
        <a:xfrm>
          <a:off x="1452295" y="1026472"/>
          <a:ext cx="844830" cy="14896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rtl="0">
            <a:lnSpc>
              <a:spcPct val="90000"/>
            </a:lnSpc>
            <a:spcBef>
              <a:spcPct val="0"/>
            </a:spcBef>
            <a:spcAft>
              <a:spcPct val="35000"/>
            </a:spcAft>
          </a:pPr>
          <a:r>
            <a:rPr lang="fr-FR" sz="700" kern="1200" dirty="0"/>
            <a:t>CE2, 6</a:t>
          </a:r>
          <a:r>
            <a:rPr lang="fr-FR" sz="700" kern="1200" baseline="30000" dirty="0"/>
            <a:t>ème</a:t>
          </a:r>
          <a:r>
            <a:rPr lang="fr-FR" sz="700" kern="1200" dirty="0"/>
            <a:t>, 3</a:t>
          </a:r>
          <a:r>
            <a:rPr lang="fr-FR" sz="700" kern="1200" baseline="30000" dirty="0"/>
            <a:t>ème</a:t>
          </a:r>
          <a:endParaRPr lang="fr-FR" sz="700" kern="1200" dirty="0"/>
        </a:p>
      </dsp:txBody>
      <dsp:txXfrm>
        <a:off x="1456658" y="1030835"/>
        <a:ext cx="836104" cy="140234"/>
      </dsp:txXfrm>
    </dsp:sp>
    <dsp:sp modelId="{2044FC18-FAEC-DE49-ADC7-0E0BCB4A7F5D}">
      <dsp:nvSpPr>
        <dsp:cNvPr id="0" name=""/>
        <dsp:cNvSpPr/>
      </dsp:nvSpPr>
      <dsp:spPr>
        <a:xfrm>
          <a:off x="1323778" y="393888"/>
          <a:ext cx="91440" cy="1267565"/>
        </a:xfrm>
        <a:custGeom>
          <a:avLst/>
          <a:gdLst/>
          <a:ahLst/>
          <a:cxnLst/>
          <a:rect l="0" t="0" r="0" b="0"/>
          <a:pathLst>
            <a:path>
              <a:moveTo>
                <a:pt x="45720" y="0"/>
              </a:moveTo>
              <a:lnTo>
                <a:pt x="45720" y="1267565"/>
              </a:lnTo>
              <a:lnTo>
                <a:pt x="128517" y="1267565"/>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7BA432D-BF91-9440-BD6A-D400E9118CC6}">
      <dsp:nvSpPr>
        <dsp:cNvPr id="0" name=""/>
        <dsp:cNvSpPr/>
      </dsp:nvSpPr>
      <dsp:spPr>
        <a:xfrm>
          <a:off x="1452295" y="1267325"/>
          <a:ext cx="844830" cy="78825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l" defTabSz="311150" rtl="0">
            <a:lnSpc>
              <a:spcPct val="100000"/>
            </a:lnSpc>
            <a:spcBef>
              <a:spcPct val="0"/>
            </a:spcBef>
            <a:spcAft>
              <a:spcPts val="0"/>
            </a:spcAft>
          </a:pPr>
          <a:r>
            <a:rPr lang="fr-FR" sz="700" kern="1200" dirty="0"/>
            <a:t>- Compétences du socle commun, </a:t>
          </a:r>
        </a:p>
        <a:p>
          <a:pPr lvl="0" algn="l" defTabSz="311150" rtl="0">
            <a:lnSpc>
              <a:spcPct val="100000"/>
            </a:lnSpc>
            <a:spcBef>
              <a:spcPct val="0"/>
            </a:spcBef>
            <a:spcAft>
              <a:spcPts val="0"/>
            </a:spcAft>
          </a:pPr>
          <a:r>
            <a:rPr lang="fr-FR" sz="700" kern="1200" dirty="0"/>
            <a:t>- Dimensions socio-cognitives,</a:t>
          </a:r>
        </a:p>
        <a:p>
          <a:pPr lvl="0" algn="l" defTabSz="311150" rtl="0">
            <a:lnSpc>
              <a:spcPct val="100000"/>
            </a:lnSpc>
            <a:spcBef>
              <a:spcPct val="0"/>
            </a:spcBef>
            <a:spcAft>
              <a:spcPts val="0"/>
            </a:spcAft>
          </a:pPr>
          <a:r>
            <a:rPr lang="fr-FR" sz="700" kern="1200" dirty="0"/>
            <a:t>- Compétences du XXIème siècle (4C)</a:t>
          </a:r>
        </a:p>
      </dsp:txBody>
      <dsp:txXfrm>
        <a:off x="1475382" y="1290412"/>
        <a:ext cx="798656" cy="742081"/>
      </dsp:txXfrm>
    </dsp:sp>
    <dsp:sp modelId="{CF2E0BD3-B33E-F344-ADA7-6C89C57A12C0}">
      <dsp:nvSpPr>
        <dsp:cNvPr id="0" name=""/>
        <dsp:cNvSpPr/>
      </dsp:nvSpPr>
      <dsp:spPr>
        <a:xfrm>
          <a:off x="2338525" y="401"/>
          <a:ext cx="827973" cy="39348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rtl="0">
            <a:lnSpc>
              <a:spcPct val="90000"/>
            </a:lnSpc>
            <a:spcBef>
              <a:spcPct val="0"/>
            </a:spcBef>
            <a:spcAft>
              <a:spcPct val="35000"/>
            </a:spcAft>
          </a:pPr>
          <a:r>
            <a:rPr lang="fr-FR" sz="1400" b="1" kern="1200" dirty="0"/>
            <a:t>Panels</a:t>
          </a:r>
        </a:p>
      </dsp:txBody>
      <dsp:txXfrm>
        <a:off x="2350050" y="11926"/>
        <a:ext cx="804923" cy="370436"/>
      </dsp:txXfrm>
    </dsp:sp>
    <dsp:sp modelId="{A203B468-B042-EF4B-8C4B-D7E39EBEE0B8}">
      <dsp:nvSpPr>
        <dsp:cNvPr id="0" name=""/>
        <dsp:cNvSpPr/>
      </dsp:nvSpPr>
      <dsp:spPr>
        <a:xfrm>
          <a:off x="2375602" y="393888"/>
          <a:ext cx="91440" cy="310490"/>
        </a:xfrm>
        <a:custGeom>
          <a:avLst/>
          <a:gdLst/>
          <a:ahLst/>
          <a:cxnLst/>
          <a:rect l="0" t="0" r="0" b="0"/>
          <a:pathLst>
            <a:path>
              <a:moveTo>
                <a:pt x="45720" y="0"/>
              </a:moveTo>
              <a:lnTo>
                <a:pt x="45720" y="310490"/>
              </a:lnTo>
              <a:lnTo>
                <a:pt x="128517" y="310490"/>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BF6B331-E842-9A44-9A09-A8D43ABB5B0B}">
      <dsp:nvSpPr>
        <dsp:cNvPr id="0" name=""/>
        <dsp:cNvSpPr/>
      </dsp:nvSpPr>
      <dsp:spPr>
        <a:xfrm>
          <a:off x="2504120" y="497384"/>
          <a:ext cx="1053977" cy="41398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rtl="0">
            <a:lnSpc>
              <a:spcPct val="90000"/>
            </a:lnSpc>
            <a:spcBef>
              <a:spcPct val="0"/>
            </a:spcBef>
            <a:spcAft>
              <a:spcPct val="35000"/>
            </a:spcAft>
          </a:pPr>
          <a:r>
            <a:rPr lang="fr-FR" sz="700" kern="1200" dirty="0"/>
            <a:t>Suivi de cohortes d’élèves : </a:t>
          </a:r>
          <a:r>
            <a:rPr lang="fr-FR" sz="700" b="1" kern="1200" dirty="0"/>
            <a:t>parcours</a:t>
          </a:r>
          <a:r>
            <a:rPr lang="fr-FR" sz="700" kern="1200" dirty="0"/>
            <a:t> scolaire et environnement familial</a:t>
          </a:r>
        </a:p>
      </dsp:txBody>
      <dsp:txXfrm>
        <a:off x="2516245" y="509509"/>
        <a:ext cx="1029727" cy="389736"/>
      </dsp:txXfrm>
    </dsp:sp>
    <dsp:sp modelId="{0F5099EA-FF59-D648-9080-A3D8EFE192A7}">
      <dsp:nvSpPr>
        <dsp:cNvPr id="0" name=""/>
        <dsp:cNvSpPr/>
      </dsp:nvSpPr>
      <dsp:spPr>
        <a:xfrm>
          <a:off x="2375602" y="393888"/>
          <a:ext cx="91440" cy="777233"/>
        </a:xfrm>
        <a:custGeom>
          <a:avLst/>
          <a:gdLst/>
          <a:ahLst/>
          <a:cxnLst/>
          <a:rect l="0" t="0" r="0" b="0"/>
          <a:pathLst>
            <a:path>
              <a:moveTo>
                <a:pt x="45720" y="0"/>
              </a:moveTo>
              <a:lnTo>
                <a:pt x="45720" y="777233"/>
              </a:lnTo>
              <a:lnTo>
                <a:pt x="128517" y="777233"/>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F672EB9-BDE9-A942-AB24-E798376E7874}">
      <dsp:nvSpPr>
        <dsp:cNvPr id="0" name=""/>
        <dsp:cNvSpPr/>
      </dsp:nvSpPr>
      <dsp:spPr>
        <a:xfrm>
          <a:off x="2504120" y="1014868"/>
          <a:ext cx="1053977" cy="31250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rtl="0">
            <a:lnSpc>
              <a:spcPct val="90000"/>
            </a:lnSpc>
            <a:spcBef>
              <a:spcPct val="0"/>
            </a:spcBef>
            <a:spcAft>
              <a:spcPct val="35000"/>
            </a:spcAft>
          </a:pPr>
          <a:r>
            <a:rPr lang="fr-FR" sz="700" kern="1200" dirty="0"/>
            <a:t>6</a:t>
          </a:r>
          <a:r>
            <a:rPr lang="fr-FR" sz="700" kern="1200" baseline="30000" dirty="0"/>
            <a:t>ème</a:t>
          </a:r>
          <a:r>
            <a:rPr lang="fr-FR" sz="700" kern="1200" dirty="0"/>
            <a:t> 2007, CP 2011, élèves en situation de handicap (nés en 2005 et 2010)</a:t>
          </a:r>
          <a:endParaRPr lang="fr-FR" sz="900" kern="1200" dirty="0"/>
        </a:p>
      </dsp:txBody>
      <dsp:txXfrm>
        <a:off x="2513273" y="1024021"/>
        <a:ext cx="1035671" cy="294200"/>
      </dsp:txXfrm>
    </dsp:sp>
    <dsp:sp modelId="{5F5C8930-7B18-274B-AEC3-10F0CA06B751}">
      <dsp:nvSpPr>
        <dsp:cNvPr id="0" name=""/>
        <dsp:cNvSpPr/>
      </dsp:nvSpPr>
      <dsp:spPr>
        <a:xfrm>
          <a:off x="2375602" y="393888"/>
          <a:ext cx="91440" cy="1169017"/>
        </a:xfrm>
        <a:custGeom>
          <a:avLst/>
          <a:gdLst/>
          <a:ahLst/>
          <a:cxnLst/>
          <a:rect l="0" t="0" r="0" b="0"/>
          <a:pathLst>
            <a:path>
              <a:moveTo>
                <a:pt x="45720" y="0"/>
              </a:moveTo>
              <a:lnTo>
                <a:pt x="45720" y="1169017"/>
              </a:lnTo>
              <a:lnTo>
                <a:pt x="128517" y="1169017"/>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B8BD5FD-C757-C84E-A42A-03079AD2D1FA}">
      <dsp:nvSpPr>
        <dsp:cNvPr id="0" name=""/>
        <dsp:cNvSpPr/>
      </dsp:nvSpPr>
      <dsp:spPr>
        <a:xfrm>
          <a:off x="2504120" y="1430870"/>
          <a:ext cx="1053977" cy="264069"/>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rtl="0">
            <a:lnSpc>
              <a:spcPct val="90000"/>
            </a:lnSpc>
            <a:spcBef>
              <a:spcPct val="0"/>
            </a:spcBef>
            <a:spcAft>
              <a:spcPct val="35000"/>
            </a:spcAft>
          </a:pPr>
          <a:r>
            <a:rPr lang="fr-FR" sz="700" kern="1200" dirty="0"/>
            <a:t>Disciplinaire et </a:t>
          </a:r>
          <a:r>
            <a:rPr lang="fr-FR" sz="700" kern="1200" dirty="0" smtClean="0"/>
            <a:t>sociocognitif</a:t>
          </a:r>
          <a:endParaRPr lang="fr-FR" sz="700" kern="1200" dirty="0"/>
        </a:p>
      </dsp:txBody>
      <dsp:txXfrm>
        <a:off x="2511854" y="1438604"/>
        <a:ext cx="1038509" cy="248601"/>
      </dsp:txXfrm>
    </dsp:sp>
    <dsp:sp modelId="{DD89BC6B-495E-4245-9DCD-651F73E5FDD1}">
      <dsp:nvSpPr>
        <dsp:cNvPr id="0" name=""/>
        <dsp:cNvSpPr/>
      </dsp:nvSpPr>
      <dsp:spPr>
        <a:xfrm>
          <a:off x="3543884" y="401"/>
          <a:ext cx="1106031" cy="41398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lvl="0" algn="ctr" defTabSz="466725" rtl="0">
            <a:lnSpc>
              <a:spcPct val="90000"/>
            </a:lnSpc>
            <a:spcBef>
              <a:spcPct val="0"/>
            </a:spcBef>
            <a:spcAft>
              <a:spcPct val="35000"/>
            </a:spcAft>
          </a:pPr>
          <a:r>
            <a:rPr lang="fr-FR" sz="1050" b="1" kern="1200" dirty="0"/>
            <a:t>Evaluation de politiques éducatives</a:t>
          </a:r>
        </a:p>
      </dsp:txBody>
      <dsp:txXfrm>
        <a:off x="3556009" y="12526"/>
        <a:ext cx="1081781" cy="389736"/>
      </dsp:txXfrm>
    </dsp:sp>
    <dsp:sp modelId="{B4DAB05B-0D9F-0F40-9C0C-E9F7E5A0BA82}">
      <dsp:nvSpPr>
        <dsp:cNvPr id="0" name=""/>
        <dsp:cNvSpPr/>
      </dsp:nvSpPr>
      <dsp:spPr>
        <a:xfrm>
          <a:off x="3654487" y="414388"/>
          <a:ext cx="110603" cy="443373"/>
        </a:xfrm>
        <a:custGeom>
          <a:avLst/>
          <a:gdLst/>
          <a:ahLst/>
          <a:cxnLst/>
          <a:rect l="0" t="0" r="0" b="0"/>
          <a:pathLst>
            <a:path>
              <a:moveTo>
                <a:pt x="0" y="0"/>
              </a:moveTo>
              <a:lnTo>
                <a:pt x="0" y="443373"/>
              </a:lnTo>
              <a:lnTo>
                <a:pt x="110603" y="443373"/>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697BE07-1D73-634A-BA9E-FEA897AA60CF}">
      <dsp:nvSpPr>
        <dsp:cNvPr id="0" name=""/>
        <dsp:cNvSpPr/>
      </dsp:nvSpPr>
      <dsp:spPr>
        <a:xfrm>
          <a:off x="3765090" y="517885"/>
          <a:ext cx="662378" cy="679753"/>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l" defTabSz="311150" rtl="0">
            <a:lnSpc>
              <a:spcPct val="90000"/>
            </a:lnSpc>
            <a:spcBef>
              <a:spcPct val="0"/>
            </a:spcBef>
            <a:spcAft>
              <a:spcPct val="35000"/>
            </a:spcAft>
          </a:pPr>
          <a:r>
            <a:rPr lang="fr-FR" sz="700" kern="1200" dirty="0"/>
            <a:t>Evaluation de la </a:t>
          </a:r>
          <a:r>
            <a:rPr lang="fr-FR" sz="700" b="1" kern="1200" dirty="0"/>
            <a:t>politique</a:t>
          </a:r>
          <a:r>
            <a:rPr lang="fr-FR" sz="700" kern="1200" dirty="0"/>
            <a:t> de réduction de la taille des classes de CP en REP+</a:t>
          </a:r>
        </a:p>
      </dsp:txBody>
      <dsp:txXfrm>
        <a:off x="3784490" y="537285"/>
        <a:ext cx="623578" cy="640953"/>
      </dsp:txXfrm>
    </dsp:sp>
    <dsp:sp modelId="{03744D7F-B403-FE40-9172-6F0922C02F5B}">
      <dsp:nvSpPr>
        <dsp:cNvPr id="0" name=""/>
        <dsp:cNvSpPr/>
      </dsp:nvSpPr>
      <dsp:spPr>
        <a:xfrm>
          <a:off x="3654487" y="414388"/>
          <a:ext cx="110603" cy="1128598"/>
        </a:xfrm>
        <a:custGeom>
          <a:avLst/>
          <a:gdLst/>
          <a:ahLst/>
          <a:cxnLst/>
          <a:rect l="0" t="0" r="0" b="0"/>
          <a:pathLst>
            <a:path>
              <a:moveTo>
                <a:pt x="0" y="0"/>
              </a:moveTo>
              <a:lnTo>
                <a:pt x="0" y="1128598"/>
              </a:lnTo>
              <a:lnTo>
                <a:pt x="110603" y="1128598"/>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3249719-0A12-B445-9DC9-0C2AEF4F5F6B}">
      <dsp:nvSpPr>
        <dsp:cNvPr id="0" name=""/>
        <dsp:cNvSpPr/>
      </dsp:nvSpPr>
      <dsp:spPr>
        <a:xfrm>
          <a:off x="3765090" y="1301135"/>
          <a:ext cx="662378" cy="483702"/>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l" defTabSz="311150" rtl="0">
            <a:lnSpc>
              <a:spcPct val="90000"/>
            </a:lnSpc>
            <a:spcBef>
              <a:spcPct val="0"/>
            </a:spcBef>
            <a:spcAft>
              <a:spcPct val="35000"/>
            </a:spcAft>
          </a:pPr>
          <a:r>
            <a:rPr lang="fr-FR" sz="700" kern="1200" dirty="0"/>
            <a:t>Evaluation du plan numérique (ELAINE), CM1 et 5e</a:t>
          </a:r>
        </a:p>
      </dsp:txBody>
      <dsp:txXfrm>
        <a:off x="3779257" y="1315302"/>
        <a:ext cx="634044" cy="4553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E86168-5560-5A44-80F8-E7BED6E8C632}">
      <dsp:nvSpPr>
        <dsp:cNvPr id="0" name=""/>
        <dsp:cNvSpPr/>
      </dsp:nvSpPr>
      <dsp:spPr>
        <a:xfrm>
          <a:off x="1759" y="41924"/>
          <a:ext cx="811616" cy="30610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rtl="0">
            <a:lnSpc>
              <a:spcPct val="90000"/>
            </a:lnSpc>
            <a:spcBef>
              <a:spcPct val="0"/>
            </a:spcBef>
            <a:spcAft>
              <a:spcPct val="35000"/>
            </a:spcAft>
          </a:pPr>
          <a:r>
            <a:rPr lang="fr-FR" sz="1400" b="1" kern="1200" dirty="0"/>
            <a:t>CP/CE1</a:t>
          </a:r>
        </a:p>
      </dsp:txBody>
      <dsp:txXfrm>
        <a:off x="10724" y="50889"/>
        <a:ext cx="793686" cy="288171"/>
      </dsp:txXfrm>
    </dsp:sp>
    <dsp:sp modelId="{7E62B588-3C1D-E347-8FA7-616C8A742E44}">
      <dsp:nvSpPr>
        <dsp:cNvPr id="0" name=""/>
        <dsp:cNvSpPr/>
      </dsp:nvSpPr>
      <dsp:spPr>
        <a:xfrm>
          <a:off x="37201" y="348025"/>
          <a:ext cx="91440" cy="240331"/>
        </a:xfrm>
        <a:custGeom>
          <a:avLst/>
          <a:gdLst/>
          <a:ahLst/>
          <a:cxnLst/>
          <a:rect l="0" t="0" r="0" b="0"/>
          <a:pathLst>
            <a:path>
              <a:moveTo>
                <a:pt x="45720" y="0"/>
              </a:moveTo>
              <a:lnTo>
                <a:pt x="45720" y="240331"/>
              </a:lnTo>
              <a:lnTo>
                <a:pt x="126881" y="240331"/>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3634A98-21D4-9C46-B74B-B525332B3883}">
      <dsp:nvSpPr>
        <dsp:cNvPr id="0" name=""/>
        <dsp:cNvSpPr/>
      </dsp:nvSpPr>
      <dsp:spPr>
        <a:xfrm>
          <a:off x="164082" y="449477"/>
          <a:ext cx="811616" cy="277759"/>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rtl="0">
            <a:lnSpc>
              <a:spcPct val="90000"/>
            </a:lnSpc>
            <a:spcBef>
              <a:spcPct val="0"/>
            </a:spcBef>
            <a:spcAft>
              <a:spcPct val="35000"/>
            </a:spcAft>
          </a:pPr>
          <a:r>
            <a:rPr lang="fr-FR" sz="700" kern="1200" dirty="0"/>
            <a:t>Evaluations nationales</a:t>
          </a:r>
        </a:p>
      </dsp:txBody>
      <dsp:txXfrm>
        <a:off x="172217" y="457612"/>
        <a:ext cx="795346" cy="261489"/>
      </dsp:txXfrm>
    </dsp:sp>
    <dsp:sp modelId="{2E814D3E-EA24-D94C-B8B5-7B73EFAB7BF6}">
      <dsp:nvSpPr>
        <dsp:cNvPr id="0" name=""/>
        <dsp:cNvSpPr/>
      </dsp:nvSpPr>
      <dsp:spPr>
        <a:xfrm>
          <a:off x="37201" y="348025"/>
          <a:ext cx="91440" cy="693860"/>
        </a:xfrm>
        <a:custGeom>
          <a:avLst/>
          <a:gdLst/>
          <a:ahLst/>
          <a:cxnLst/>
          <a:rect l="0" t="0" r="0" b="0"/>
          <a:pathLst>
            <a:path>
              <a:moveTo>
                <a:pt x="45720" y="0"/>
              </a:moveTo>
              <a:lnTo>
                <a:pt x="45720" y="693860"/>
              </a:lnTo>
              <a:lnTo>
                <a:pt x="131283" y="693860"/>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898B5A2-285D-374C-9612-C2E7CC34052F}">
      <dsp:nvSpPr>
        <dsp:cNvPr id="0" name=""/>
        <dsp:cNvSpPr/>
      </dsp:nvSpPr>
      <dsp:spPr>
        <a:xfrm>
          <a:off x="168485" y="846292"/>
          <a:ext cx="811616" cy="39118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rtl="0">
            <a:lnSpc>
              <a:spcPct val="90000"/>
            </a:lnSpc>
            <a:spcBef>
              <a:spcPct val="0"/>
            </a:spcBef>
            <a:spcAft>
              <a:spcPct val="35000"/>
            </a:spcAft>
          </a:pPr>
          <a:r>
            <a:rPr lang="fr-FR" sz="700" kern="1200" dirty="0"/>
            <a:t>Début de CP,</a:t>
          </a:r>
        </a:p>
        <a:p>
          <a:pPr lvl="0" algn="ctr" defTabSz="311150" rtl="0">
            <a:lnSpc>
              <a:spcPct val="90000"/>
            </a:lnSpc>
            <a:spcBef>
              <a:spcPct val="0"/>
            </a:spcBef>
            <a:spcAft>
              <a:spcPct val="35000"/>
            </a:spcAft>
          </a:pPr>
          <a:r>
            <a:rPr lang="fr-FR" sz="700" kern="1200" dirty="0"/>
            <a:t>Milieu de CP</a:t>
          </a:r>
        </a:p>
        <a:p>
          <a:pPr lvl="0" algn="ctr" defTabSz="311150" rtl="0">
            <a:lnSpc>
              <a:spcPct val="90000"/>
            </a:lnSpc>
            <a:spcBef>
              <a:spcPct val="0"/>
            </a:spcBef>
            <a:spcAft>
              <a:spcPct val="35000"/>
            </a:spcAft>
          </a:pPr>
          <a:r>
            <a:rPr lang="fr-FR" sz="700" kern="1200" dirty="0"/>
            <a:t>Début de CE1</a:t>
          </a:r>
        </a:p>
      </dsp:txBody>
      <dsp:txXfrm>
        <a:off x="179942" y="857749"/>
        <a:ext cx="788702" cy="368272"/>
      </dsp:txXfrm>
    </dsp:sp>
    <dsp:sp modelId="{7158C93F-792F-3049-9271-EA7FD0B492EC}">
      <dsp:nvSpPr>
        <dsp:cNvPr id="0" name=""/>
        <dsp:cNvSpPr/>
      </dsp:nvSpPr>
      <dsp:spPr>
        <a:xfrm>
          <a:off x="37201" y="348025"/>
          <a:ext cx="91440" cy="1128424"/>
        </a:xfrm>
        <a:custGeom>
          <a:avLst/>
          <a:gdLst/>
          <a:ahLst/>
          <a:cxnLst/>
          <a:rect l="0" t="0" r="0" b="0"/>
          <a:pathLst>
            <a:path>
              <a:moveTo>
                <a:pt x="45720" y="0"/>
              </a:moveTo>
              <a:lnTo>
                <a:pt x="45720" y="1128424"/>
              </a:lnTo>
              <a:lnTo>
                <a:pt x="126881" y="1128424"/>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70CCABB-C380-7341-A9FD-0938D9D8D8EA}">
      <dsp:nvSpPr>
        <dsp:cNvPr id="0" name=""/>
        <dsp:cNvSpPr/>
      </dsp:nvSpPr>
      <dsp:spPr>
        <a:xfrm>
          <a:off x="164082" y="1321327"/>
          <a:ext cx="811616" cy="31024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rtl="0">
            <a:lnSpc>
              <a:spcPct val="100000"/>
            </a:lnSpc>
            <a:spcBef>
              <a:spcPct val="0"/>
            </a:spcBef>
            <a:spcAft>
              <a:spcPts val="0"/>
            </a:spcAft>
          </a:pPr>
          <a:r>
            <a:rPr lang="fr-FR" sz="700" kern="1200" dirty="0"/>
            <a:t>Français</a:t>
          </a:r>
        </a:p>
        <a:p>
          <a:pPr lvl="0" algn="ctr" defTabSz="311150" rtl="0">
            <a:lnSpc>
              <a:spcPct val="100000"/>
            </a:lnSpc>
            <a:spcBef>
              <a:spcPct val="0"/>
            </a:spcBef>
            <a:spcAft>
              <a:spcPts val="0"/>
            </a:spcAft>
          </a:pPr>
          <a:r>
            <a:rPr lang="fr-FR" sz="700" kern="1200" dirty="0"/>
            <a:t>Mathématiques</a:t>
          </a:r>
        </a:p>
      </dsp:txBody>
      <dsp:txXfrm>
        <a:off x="173169" y="1330414"/>
        <a:ext cx="793442" cy="292070"/>
      </dsp:txXfrm>
    </dsp:sp>
    <dsp:sp modelId="{CDB17F24-C3D4-8A45-9A24-4699789FFA8B}">
      <dsp:nvSpPr>
        <dsp:cNvPr id="0" name=""/>
        <dsp:cNvSpPr/>
      </dsp:nvSpPr>
      <dsp:spPr>
        <a:xfrm>
          <a:off x="1016279" y="41924"/>
          <a:ext cx="811616" cy="3123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rtl="0">
            <a:lnSpc>
              <a:spcPct val="90000"/>
            </a:lnSpc>
            <a:spcBef>
              <a:spcPct val="0"/>
            </a:spcBef>
            <a:spcAft>
              <a:spcPct val="35000"/>
            </a:spcAft>
          </a:pPr>
          <a:r>
            <a:rPr lang="fr-FR" sz="1600" b="1" kern="1200" dirty="0"/>
            <a:t>6</a:t>
          </a:r>
          <a:r>
            <a:rPr lang="fr-FR" sz="1600" b="1" kern="1200" baseline="30000" dirty="0"/>
            <a:t>ème</a:t>
          </a:r>
          <a:r>
            <a:rPr lang="fr-FR" sz="1600" b="1" kern="1200" dirty="0"/>
            <a:t> </a:t>
          </a:r>
        </a:p>
      </dsp:txBody>
      <dsp:txXfrm>
        <a:off x="1025427" y="51072"/>
        <a:ext cx="793320" cy="294034"/>
      </dsp:txXfrm>
    </dsp:sp>
    <dsp:sp modelId="{6C2E12B0-CD98-9F48-9F0A-6E96732E4C9B}">
      <dsp:nvSpPr>
        <dsp:cNvPr id="0" name=""/>
        <dsp:cNvSpPr/>
      </dsp:nvSpPr>
      <dsp:spPr>
        <a:xfrm>
          <a:off x="1051721" y="354254"/>
          <a:ext cx="91440" cy="295125"/>
        </a:xfrm>
        <a:custGeom>
          <a:avLst/>
          <a:gdLst/>
          <a:ahLst/>
          <a:cxnLst/>
          <a:rect l="0" t="0" r="0" b="0"/>
          <a:pathLst>
            <a:path>
              <a:moveTo>
                <a:pt x="45720" y="0"/>
              </a:moveTo>
              <a:lnTo>
                <a:pt x="45720" y="295125"/>
              </a:lnTo>
              <a:lnTo>
                <a:pt x="126881" y="295125"/>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A2A2E92-B26C-604F-834E-68F6B47F0B62}">
      <dsp:nvSpPr>
        <dsp:cNvPr id="0" name=""/>
        <dsp:cNvSpPr/>
      </dsp:nvSpPr>
      <dsp:spPr>
        <a:xfrm>
          <a:off x="1178602" y="455706"/>
          <a:ext cx="826523" cy="387347"/>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rtl="0">
            <a:lnSpc>
              <a:spcPct val="90000"/>
            </a:lnSpc>
            <a:spcBef>
              <a:spcPct val="0"/>
            </a:spcBef>
            <a:spcAft>
              <a:spcPct val="35000"/>
            </a:spcAft>
          </a:pPr>
          <a:r>
            <a:rPr lang="fr-FR" sz="700" kern="1200" dirty="0"/>
            <a:t>Positionnement des élèves en début d’année et outil de pilotage local</a:t>
          </a:r>
        </a:p>
      </dsp:txBody>
      <dsp:txXfrm>
        <a:off x="1189947" y="467051"/>
        <a:ext cx="803833" cy="364657"/>
      </dsp:txXfrm>
    </dsp:sp>
    <dsp:sp modelId="{E3CA9D59-74C3-4648-8D87-E5F562061498}">
      <dsp:nvSpPr>
        <dsp:cNvPr id="0" name=""/>
        <dsp:cNvSpPr/>
      </dsp:nvSpPr>
      <dsp:spPr>
        <a:xfrm>
          <a:off x="1051721" y="354254"/>
          <a:ext cx="91440" cy="674635"/>
        </a:xfrm>
        <a:custGeom>
          <a:avLst/>
          <a:gdLst/>
          <a:ahLst/>
          <a:cxnLst/>
          <a:rect l="0" t="0" r="0" b="0"/>
          <a:pathLst>
            <a:path>
              <a:moveTo>
                <a:pt x="45720" y="0"/>
              </a:moveTo>
              <a:lnTo>
                <a:pt x="45720" y="674635"/>
              </a:lnTo>
              <a:lnTo>
                <a:pt x="126881" y="674635"/>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1B4B2A1-448B-D244-B8A4-C0D692F4703C}">
      <dsp:nvSpPr>
        <dsp:cNvPr id="0" name=""/>
        <dsp:cNvSpPr/>
      </dsp:nvSpPr>
      <dsp:spPr>
        <a:xfrm>
          <a:off x="1178602" y="955881"/>
          <a:ext cx="828140" cy="146017"/>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rtl="0">
            <a:lnSpc>
              <a:spcPct val="90000"/>
            </a:lnSpc>
            <a:spcBef>
              <a:spcPct val="0"/>
            </a:spcBef>
            <a:spcAft>
              <a:spcPct val="35000"/>
            </a:spcAft>
          </a:pPr>
          <a:r>
            <a:rPr lang="fr-FR" sz="700" kern="1200" dirty="0"/>
            <a:t>Début de 6ème</a:t>
          </a:r>
        </a:p>
      </dsp:txBody>
      <dsp:txXfrm>
        <a:off x="1182879" y="960158"/>
        <a:ext cx="819586" cy="137463"/>
      </dsp:txXfrm>
    </dsp:sp>
    <dsp:sp modelId="{2044FC18-FAEC-DE49-ADC7-0E0BCB4A7F5D}">
      <dsp:nvSpPr>
        <dsp:cNvPr id="0" name=""/>
        <dsp:cNvSpPr/>
      </dsp:nvSpPr>
      <dsp:spPr>
        <a:xfrm>
          <a:off x="1051721" y="354254"/>
          <a:ext cx="91440" cy="984792"/>
        </a:xfrm>
        <a:custGeom>
          <a:avLst/>
          <a:gdLst/>
          <a:ahLst/>
          <a:cxnLst/>
          <a:rect l="0" t="0" r="0" b="0"/>
          <a:pathLst>
            <a:path>
              <a:moveTo>
                <a:pt x="45720" y="0"/>
              </a:moveTo>
              <a:lnTo>
                <a:pt x="45720" y="984792"/>
              </a:lnTo>
              <a:lnTo>
                <a:pt x="126881" y="984792"/>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7BA432D-BF91-9440-BD6A-D400E9118CC6}">
      <dsp:nvSpPr>
        <dsp:cNvPr id="0" name=""/>
        <dsp:cNvSpPr/>
      </dsp:nvSpPr>
      <dsp:spPr>
        <a:xfrm>
          <a:off x="1178602" y="1191976"/>
          <a:ext cx="828140" cy="29414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rtl="0">
            <a:lnSpc>
              <a:spcPct val="100000"/>
            </a:lnSpc>
            <a:spcBef>
              <a:spcPct val="0"/>
            </a:spcBef>
            <a:spcAft>
              <a:spcPts val="0"/>
            </a:spcAft>
          </a:pPr>
          <a:r>
            <a:rPr lang="fr-FR" sz="700" kern="1200" dirty="0"/>
            <a:t>Français</a:t>
          </a:r>
        </a:p>
        <a:p>
          <a:pPr lvl="0" algn="ctr" defTabSz="311150" rtl="0">
            <a:lnSpc>
              <a:spcPct val="100000"/>
            </a:lnSpc>
            <a:spcBef>
              <a:spcPct val="0"/>
            </a:spcBef>
            <a:spcAft>
              <a:spcPts val="0"/>
            </a:spcAft>
          </a:pPr>
          <a:r>
            <a:rPr lang="fr-FR" sz="700" kern="1200" dirty="0"/>
            <a:t>Mathématiques</a:t>
          </a:r>
        </a:p>
      </dsp:txBody>
      <dsp:txXfrm>
        <a:off x="1187217" y="1200591"/>
        <a:ext cx="810910" cy="276911"/>
      </dsp:txXfrm>
    </dsp:sp>
    <dsp:sp modelId="{BB791ED4-D719-49F2-BD8E-F88DB58D5F12}">
      <dsp:nvSpPr>
        <dsp:cNvPr id="0" name=""/>
        <dsp:cNvSpPr/>
      </dsp:nvSpPr>
      <dsp:spPr>
        <a:xfrm>
          <a:off x="2047324" y="41924"/>
          <a:ext cx="811616" cy="31816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rtl="0">
            <a:lnSpc>
              <a:spcPct val="100000"/>
            </a:lnSpc>
            <a:spcBef>
              <a:spcPct val="0"/>
            </a:spcBef>
            <a:spcAft>
              <a:spcPts val="0"/>
            </a:spcAft>
          </a:pPr>
          <a:r>
            <a:rPr lang="fr-FR" sz="1400" b="1" kern="1200" dirty="0"/>
            <a:t>2</a:t>
          </a:r>
          <a:r>
            <a:rPr lang="fr-FR" sz="1400" b="1" kern="1200" baseline="30000" dirty="0"/>
            <a:t>nde</a:t>
          </a:r>
          <a:endParaRPr lang="fr-FR" sz="1400" b="1" kern="1200" dirty="0"/>
        </a:p>
      </dsp:txBody>
      <dsp:txXfrm>
        <a:off x="2056643" y="51243"/>
        <a:ext cx="792978" cy="299527"/>
      </dsp:txXfrm>
    </dsp:sp>
    <dsp:sp modelId="{1912CDE5-6374-4B05-B239-E24B89A7D443}">
      <dsp:nvSpPr>
        <dsp:cNvPr id="0" name=""/>
        <dsp:cNvSpPr/>
      </dsp:nvSpPr>
      <dsp:spPr>
        <a:xfrm>
          <a:off x="2082765" y="360090"/>
          <a:ext cx="91440" cy="304356"/>
        </a:xfrm>
        <a:custGeom>
          <a:avLst/>
          <a:gdLst/>
          <a:ahLst/>
          <a:cxnLst/>
          <a:rect l="0" t="0" r="0" b="0"/>
          <a:pathLst>
            <a:path>
              <a:moveTo>
                <a:pt x="45720" y="0"/>
              </a:moveTo>
              <a:lnTo>
                <a:pt x="45720" y="304356"/>
              </a:lnTo>
              <a:lnTo>
                <a:pt x="126881" y="304356"/>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990919A4-E6BB-412E-A956-6417AB699164}">
      <dsp:nvSpPr>
        <dsp:cNvPr id="0" name=""/>
        <dsp:cNvSpPr/>
      </dsp:nvSpPr>
      <dsp:spPr>
        <a:xfrm>
          <a:off x="2209647" y="461542"/>
          <a:ext cx="649292" cy="40580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rtl="0">
            <a:lnSpc>
              <a:spcPct val="100000"/>
            </a:lnSpc>
            <a:spcBef>
              <a:spcPct val="0"/>
            </a:spcBef>
            <a:spcAft>
              <a:spcPts val="0"/>
            </a:spcAft>
          </a:pPr>
          <a:r>
            <a:rPr lang="fr-FR" sz="700" b="0" kern="1200" dirty="0"/>
            <a:t>Test de positionnement</a:t>
          </a:r>
        </a:p>
      </dsp:txBody>
      <dsp:txXfrm>
        <a:off x="2221533" y="473428"/>
        <a:ext cx="625520" cy="382036"/>
      </dsp:txXfrm>
    </dsp:sp>
    <dsp:sp modelId="{808BB4E8-E6E5-40B0-AF55-7DB09430C025}">
      <dsp:nvSpPr>
        <dsp:cNvPr id="0" name=""/>
        <dsp:cNvSpPr/>
      </dsp:nvSpPr>
      <dsp:spPr>
        <a:xfrm>
          <a:off x="2082765" y="360090"/>
          <a:ext cx="91440" cy="758495"/>
        </a:xfrm>
        <a:custGeom>
          <a:avLst/>
          <a:gdLst/>
          <a:ahLst/>
          <a:cxnLst/>
          <a:rect l="0" t="0" r="0" b="0"/>
          <a:pathLst>
            <a:path>
              <a:moveTo>
                <a:pt x="45720" y="0"/>
              </a:moveTo>
              <a:lnTo>
                <a:pt x="45720" y="758495"/>
              </a:lnTo>
              <a:lnTo>
                <a:pt x="126881" y="758495"/>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38F75D0-E433-42DA-A499-C8FB5CFAD08A}">
      <dsp:nvSpPr>
        <dsp:cNvPr id="0" name=""/>
        <dsp:cNvSpPr/>
      </dsp:nvSpPr>
      <dsp:spPr>
        <a:xfrm>
          <a:off x="2209647" y="968802"/>
          <a:ext cx="649292" cy="299567"/>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rtl="0">
            <a:lnSpc>
              <a:spcPct val="100000"/>
            </a:lnSpc>
            <a:spcBef>
              <a:spcPct val="0"/>
            </a:spcBef>
            <a:spcAft>
              <a:spcPts val="0"/>
            </a:spcAft>
          </a:pPr>
          <a:r>
            <a:rPr lang="fr-FR" sz="700" b="0" kern="1200" dirty="0"/>
            <a:t>Début de 2</a:t>
          </a:r>
          <a:r>
            <a:rPr lang="fr-FR" sz="700" b="0" kern="1200" baseline="30000" dirty="0"/>
            <a:t>nde</a:t>
          </a:r>
          <a:r>
            <a:rPr lang="fr-FR" sz="700" b="0" kern="1200" dirty="0"/>
            <a:t> (GT et pro)</a:t>
          </a:r>
        </a:p>
      </dsp:txBody>
      <dsp:txXfrm>
        <a:off x="2218421" y="977576"/>
        <a:ext cx="631744" cy="282019"/>
      </dsp:txXfrm>
    </dsp:sp>
    <dsp:sp modelId="{417CA4E3-111B-4D55-840E-83463BE8B53E}">
      <dsp:nvSpPr>
        <dsp:cNvPr id="0" name=""/>
        <dsp:cNvSpPr/>
      </dsp:nvSpPr>
      <dsp:spPr>
        <a:xfrm>
          <a:off x="2082765" y="360090"/>
          <a:ext cx="91440" cy="1212635"/>
        </a:xfrm>
        <a:custGeom>
          <a:avLst/>
          <a:gdLst/>
          <a:ahLst/>
          <a:cxnLst/>
          <a:rect l="0" t="0" r="0" b="0"/>
          <a:pathLst>
            <a:path>
              <a:moveTo>
                <a:pt x="45720" y="0"/>
              </a:moveTo>
              <a:lnTo>
                <a:pt x="45720" y="1212635"/>
              </a:lnTo>
              <a:lnTo>
                <a:pt x="126881" y="1212635"/>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3E0F583-7998-4562-8264-8162D0A3E480}">
      <dsp:nvSpPr>
        <dsp:cNvPr id="0" name=""/>
        <dsp:cNvSpPr/>
      </dsp:nvSpPr>
      <dsp:spPr>
        <a:xfrm>
          <a:off x="2209647" y="1369821"/>
          <a:ext cx="649292" cy="40580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rtl="0">
            <a:lnSpc>
              <a:spcPct val="100000"/>
            </a:lnSpc>
            <a:spcBef>
              <a:spcPct val="0"/>
            </a:spcBef>
            <a:spcAft>
              <a:spcPts val="0"/>
            </a:spcAft>
          </a:pPr>
          <a:r>
            <a:rPr lang="fr-FR" sz="700" b="0" kern="1200" dirty="0"/>
            <a:t>Français Mathématiques</a:t>
          </a:r>
        </a:p>
      </dsp:txBody>
      <dsp:txXfrm>
        <a:off x="2221533" y="1381707"/>
        <a:ext cx="625520" cy="382036"/>
      </dsp:txXfrm>
    </dsp:sp>
    <dsp:sp modelId="{BCA74CB0-AE4C-4C5B-97E4-057CB3EAF4F4}">
      <dsp:nvSpPr>
        <dsp:cNvPr id="0" name=""/>
        <dsp:cNvSpPr/>
      </dsp:nvSpPr>
      <dsp:spPr>
        <a:xfrm>
          <a:off x="3061844" y="41924"/>
          <a:ext cx="811616" cy="31131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rtl="0">
            <a:lnSpc>
              <a:spcPct val="100000"/>
            </a:lnSpc>
            <a:spcBef>
              <a:spcPct val="0"/>
            </a:spcBef>
            <a:spcAft>
              <a:spcPts val="0"/>
            </a:spcAft>
          </a:pPr>
          <a:r>
            <a:rPr lang="fr-FR" sz="1400" b="1" kern="1200" dirty="0"/>
            <a:t>JDC</a:t>
          </a:r>
        </a:p>
      </dsp:txBody>
      <dsp:txXfrm>
        <a:off x="3070962" y="51042"/>
        <a:ext cx="793380" cy="293075"/>
      </dsp:txXfrm>
    </dsp:sp>
    <dsp:sp modelId="{950FF559-D325-49D0-93AB-97481D65303A}">
      <dsp:nvSpPr>
        <dsp:cNvPr id="0" name=""/>
        <dsp:cNvSpPr/>
      </dsp:nvSpPr>
      <dsp:spPr>
        <a:xfrm>
          <a:off x="3097285" y="353235"/>
          <a:ext cx="91440" cy="304356"/>
        </a:xfrm>
        <a:custGeom>
          <a:avLst/>
          <a:gdLst/>
          <a:ahLst/>
          <a:cxnLst/>
          <a:rect l="0" t="0" r="0" b="0"/>
          <a:pathLst>
            <a:path>
              <a:moveTo>
                <a:pt x="45720" y="0"/>
              </a:moveTo>
              <a:lnTo>
                <a:pt x="45720" y="304356"/>
              </a:lnTo>
              <a:lnTo>
                <a:pt x="126881" y="304356"/>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A4DF7ED-4533-4D6B-8EB9-F071AA4DA0F6}">
      <dsp:nvSpPr>
        <dsp:cNvPr id="0" name=""/>
        <dsp:cNvSpPr/>
      </dsp:nvSpPr>
      <dsp:spPr>
        <a:xfrm>
          <a:off x="3224167" y="454687"/>
          <a:ext cx="905594" cy="40580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rtl="0">
            <a:lnSpc>
              <a:spcPct val="100000"/>
            </a:lnSpc>
            <a:spcBef>
              <a:spcPct val="0"/>
            </a:spcBef>
            <a:spcAft>
              <a:spcPts val="0"/>
            </a:spcAft>
          </a:pPr>
          <a:r>
            <a:rPr lang="fr-FR" sz="700" kern="1200" dirty="0"/>
            <a:t>Détection des jeunes en difficulté lecture</a:t>
          </a:r>
        </a:p>
      </dsp:txBody>
      <dsp:txXfrm>
        <a:off x="3236053" y="466573"/>
        <a:ext cx="881822" cy="382036"/>
      </dsp:txXfrm>
    </dsp:sp>
    <dsp:sp modelId="{B07A2DAB-BF52-4260-970E-7ADB2F70BC57}">
      <dsp:nvSpPr>
        <dsp:cNvPr id="0" name=""/>
        <dsp:cNvSpPr/>
      </dsp:nvSpPr>
      <dsp:spPr>
        <a:xfrm>
          <a:off x="3097285" y="353235"/>
          <a:ext cx="91440" cy="811616"/>
        </a:xfrm>
        <a:custGeom>
          <a:avLst/>
          <a:gdLst/>
          <a:ahLst/>
          <a:cxnLst/>
          <a:rect l="0" t="0" r="0" b="0"/>
          <a:pathLst>
            <a:path>
              <a:moveTo>
                <a:pt x="45720" y="0"/>
              </a:moveTo>
              <a:lnTo>
                <a:pt x="45720" y="811616"/>
              </a:lnTo>
              <a:lnTo>
                <a:pt x="126881" y="811616"/>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92ABFB9-52BC-41AF-AB15-63721B7AC44F}">
      <dsp:nvSpPr>
        <dsp:cNvPr id="0" name=""/>
        <dsp:cNvSpPr/>
      </dsp:nvSpPr>
      <dsp:spPr>
        <a:xfrm>
          <a:off x="3224167" y="961947"/>
          <a:ext cx="939961" cy="40580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rtl="0">
            <a:lnSpc>
              <a:spcPct val="100000"/>
            </a:lnSpc>
            <a:spcBef>
              <a:spcPct val="0"/>
            </a:spcBef>
            <a:spcAft>
              <a:spcPts val="0"/>
            </a:spcAft>
          </a:pPr>
          <a:r>
            <a:rPr lang="fr-FR" sz="700" kern="1200" dirty="0"/>
            <a:t>Jeunes Françaises et Français d’environ 17 ans</a:t>
          </a:r>
        </a:p>
      </dsp:txBody>
      <dsp:txXfrm>
        <a:off x="3236053" y="973833"/>
        <a:ext cx="916189" cy="382036"/>
      </dsp:txXfrm>
    </dsp:sp>
    <dsp:sp modelId="{A825B1CA-A61F-4B2E-9712-4AC69009EFCF}">
      <dsp:nvSpPr>
        <dsp:cNvPr id="0" name=""/>
        <dsp:cNvSpPr/>
      </dsp:nvSpPr>
      <dsp:spPr>
        <a:xfrm>
          <a:off x="3097285" y="353235"/>
          <a:ext cx="91440" cy="1227139"/>
        </a:xfrm>
        <a:custGeom>
          <a:avLst/>
          <a:gdLst/>
          <a:ahLst/>
          <a:cxnLst/>
          <a:rect l="0" t="0" r="0" b="0"/>
          <a:pathLst>
            <a:path>
              <a:moveTo>
                <a:pt x="45720" y="0"/>
              </a:moveTo>
              <a:lnTo>
                <a:pt x="45720" y="1227139"/>
              </a:lnTo>
              <a:lnTo>
                <a:pt x="126881" y="1227139"/>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B921D1C-B6F7-4FF5-96AE-B0D216B4A92C}">
      <dsp:nvSpPr>
        <dsp:cNvPr id="0" name=""/>
        <dsp:cNvSpPr/>
      </dsp:nvSpPr>
      <dsp:spPr>
        <a:xfrm>
          <a:off x="3224167" y="1469208"/>
          <a:ext cx="911451" cy="22233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rtl="0">
            <a:lnSpc>
              <a:spcPct val="100000"/>
            </a:lnSpc>
            <a:spcBef>
              <a:spcPct val="0"/>
            </a:spcBef>
            <a:spcAft>
              <a:spcPts val="0"/>
            </a:spcAft>
          </a:pPr>
          <a:r>
            <a:rPr lang="fr-FR" sz="700" kern="1200" dirty="0"/>
            <a:t>Lecture</a:t>
          </a:r>
        </a:p>
      </dsp:txBody>
      <dsp:txXfrm>
        <a:off x="3230679" y="1475720"/>
        <a:ext cx="898427" cy="2093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E86168-5560-5A44-80F8-E7BED6E8C632}">
      <dsp:nvSpPr>
        <dsp:cNvPr id="0" name=""/>
        <dsp:cNvSpPr/>
      </dsp:nvSpPr>
      <dsp:spPr>
        <a:xfrm>
          <a:off x="3001" y="26306"/>
          <a:ext cx="775564" cy="38167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rtl="0">
            <a:lnSpc>
              <a:spcPct val="90000"/>
            </a:lnSpc>
            <a:spcBef>
              <a:spcPct val="0"/>
            </a:spcBef>
            <a:spcAft>
              <a:spcPct val="35000"/>
            </a:spcAft>
          </a:pPr>
          <a:r>
            <a:rPr lang="fr-FR" sz="1400" b="1" kern="1200" dirty="0"/>
            <a:t>PISA</a:t>
          </a:r>
        </a:p>
      </dsp:txBody>
      <dsp:txXfrm>
        <a:off x="14180" y="37485"/>
        <a:ext cx="753206" cy="359320"/>
      </dsp:txXfrm>
    </dsp:sp>
    <dsp:sp modelId="{7E62B588-3C1D-E347-8FA7-616C8A742E44}">
      <dsp:nvSpPr>
        <dsp:cNvPr id="0" name=""/>
        <dsp:cNvSpPr/>
      </dsp:nvSpPr>
      <dsp:spPr>
        <a:xfrm>
          <a:off x="34838" y="407985"/>
          <a:ext cx="91440" cy="290836"/>
        </a:xfrm>
        <a:custGeom>
          <a:avLst/>
          <a:gdLst/>
          <a:ahLst/>
          <a:cxnLst/>
          <a:rect l="0" t="0" r="0" b="0"/>
          <a:pathLst>
            <a:path>
              <a:moveTo>
                <a:pt x="45720" y="0"/>
              </a:moveTo>
              <a:lnTo>
                <a:pt x="45720" y="290836"/>
              </a:lnTo>
              <a:lnTo>
                <a:pt x="123276" y="290836"/>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3634A98-21D4-9C46-B74B-B525332B3883}">
      <dsp:nvSpPr>
        <dsp:cNvPr id="0" name=""/>
        <dsp:cNvSpPr/>
      </dsp:nvSpPr>
      <dsp:spPr>
        <a:xfrm>
          <a:off x="158114" y="504930"/>
          <a:ext cx="775564" cy="387782"/>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rtl="0">
            <a:lnSpc>
              <a:spcPct val="90000"/>
            </a:lnSpc>
            <a:spcBef>
              <a:spcPct val="0"/>
            </a:spcBef>
            <a:spcAft>
              <a:spcPct val="35000"/>
            </a:spcAft>
          </a:pPr>
          <a:r>
            <a:rPr lang="fr-FR" sz="700" kern="1200" dirty="0"/>
            <a:t>Programme pour le suivi des acquis des élèves</a:t>
          </a:r>
        </a:p>
      </dsp:txBody>
      <dsp:txXfrm>
        <a:off x="169472" y="516288"/>
        <a:ext cx="752848" cy="365066"/>
      </dsp:txXfrm>
    </dsp:sp>
    <dsp:sp modelId="{2E814D3E-EA24-D94C-B8B5-7B73EFAB7BF6}">
      <dsp:nvSpPr>
        <dsp:cNvPr id="0" name=""/>
        <dsp:cNvSpPr/>
      </dsp:nvSpPr>
      <dsp:spPr>
        <a:xfrm>
          <a:off x="34838" y="407985"/>
          <a:ext cx="91440" cy="692387"/>
        </a:xfrm>
        <a:custGeom>
          <a:avLst/>
          <a:gdLst/>
          <a:ahLst/>
          <a:cxnLst/>
          <a:rect l="0" t="0" r="0" b="0"/>
          <a:pathLst>
            <a:path>
              <a:moveTo>
                <a:pt x="45720" y="0"/>
              </a:moveTo>
              <a:lnTo>
                <a:pt x="45720" y="692387"/>
              </a:lnTo>
              <a:lnTo>
                <a:pt x="123276" y="692387"/>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898B5A2-285D-374C-9612-C2E7CC34052F}">
      <dsp:nvSpPr>
        <dsp:cNvPr id="0" name=""/>
        <dsp:cNvSpPr/>
      </dsp:nvSpPr>
      <dsp:spPr>
        <a:xfrm>
          <a:off x="158114" y="989658"/>
          <a:ext cx="661246" cy="221427"/>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rtl="0">
            <a:lnSpc>
              <a:spcPct val="90000"/>
            </a:lnSpc>
            <a:spcBef>
              <a:spcPct val="0"/>
            </a:spcBef>
            <a:spcAft>
              <a:spcPct val="35000"/>
            </a:spcAft>
          </a:pPr>
          <a:r>
            <a:rPr lang="fr-FR" sz="700" kern="1200" dirty="0"/>
            <a:t>15 ans</a:t>
          </a:r>
        </a:p>
      </dsp:txBody>
      <dsp:txXfrm>
        <a:off x="164599" y="996143"/>
        <a:ext cx="648276" cy="208457"/>
      </dsp:txXfrm>
    </dsp:sp>
    <dsp:sp modelId="{7158C93F-792F-3049-9271-EA7FD0B492EC}">
      <dsp:nvSpPr>
        <dsp:cNvPr id="0" name=""/>
        <dsp:cNvSpPr/>
      </dsp:nvSpPr>
      <dsp:spPr>
        <a:xfrm>
          <a:off x="34838" y="407985"/>
          <a:ext cx="91440" cy="1374994"/>
        </a:xfrm>
        <a:custGeom>
          <a:avLst/>
          <a:gdLst/>
          <a:ahLst/>
          <a:cxnLst/>
          <a:rect l="0" t="0" r="0" b="0"/>
          <a:pathLst>
            <a:path>
              <a:moveTo>
                <a:pt x="45720" y="0"/>
              </a:moveTo>
              <a:lnTo>
                <a:pt x="45720" y="1374994"/>
              </a:lnTo>
              <a:lnTo>
                <a:pt x="123276" y="1374994"/>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70CCABB-C380-7341-A9FD-0938D9D8D8EA}">
      <dsp:nvSpPr>
        <dsp:cNvPr id="0" name=""/>
        <dsp:cNvSpPr/>
      </dsp:nvSpPr>
      <dsp:spPr>
        <a:xfrm>
          <a:off x="158114" y="1308031"/>
          <a:ext cx="717949" cy="94989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l" defTabSz="311150" rtl="0">
            <a:lnSpc>
              <a:spcPct val="100000"/>
            </a:lnSpc>
            <a:spcBef>
              <a:spcPct val="0"/>
            </a:spcBef>
            <a:spcAft>
              <a:spcPts val="0"/>
            </a:spcAft>
          </a:pPr>
          <a:r>
            <a:rPr lang="fr-FR" sz="700" i="1" kern="1200" dirty="0"/>
            <a:t>Littératie</a:t>
          </a:r>
          <a:r>
            <a:rPr lang="fr-FR" sz="700" kern="1200" dirty="0"/>
            <a:t> Compréhension de l'écrit</a:t>
          </a:r>
        </a:p>
        <a:p>
          <a:pPr lvl="0" algn="l" defTabSz="311150" rtl="0">
            <a:lnSpc>
              <a:spcPct val="100000"/>
            </a:lnSpc>
            <a:spcBef>
              <a:spcPct val="0"/>
            </a:spcBef>
            <a:spcAft>
              <a:spcPts val="0"/>
            </a:spcAft>
          </a:pPr>
          <a:r>
            <a:rPr lang="fr-FR" sz="700" kern="1200" dirty="0"/>
            <a:t>Culture mathématique, Culture scientifique</a:t>
          </a:r>
        </a:p>
      </dsp:txBody>
      <dsp:txXfrm>
        <a:off x="179142" y="1329059"/>
        <a:ext cx="675893" cy="907839"/>
      </dsp:txXfrm>
    </dsp:sp>
    <dsp:sp modelId="{CDB17F24-C3D4-8A45-9A24-4699789FFA8B}">
      <dsp:nvSpPr>
        <dsp:cNvPr id="0" name=""/>
        <dsp:cNvSpPr/>
      </dsp:nvSpPr>
      <dsp:spPr>
        <a:xfrm>
          <a:off x="972457" y="26306"/>
          <a:ext cx="775564" cy="38167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rtl="0">
            <a:lnSpc>
              <a:spcPct val="90000"/>
            </a:lnSpc>
            <a:spcBef>
              <a:spcPct val="0"/>
            </a:spcBef>
            <a:spcAft>
              <a:spcPct val="35000"/>
            </a:spcAft>
          </a:pPr>
          <a:r>
            <a:rPr lang="fr-FR" sz="1400" b="1" kern="1200" dirty="0"/>
            <a:t>PIRLS</a:t>
          </a:r>
        </a:p>
      </dsp:txBody>
      <dsp:txXfrm>
        <a:off x="983636" y="37485"/>
        <a:ext cx="753206" cy="359320"/>
      </dsp:txXfrm>
    </dsp:sp>
    <dsp:sp modelId="{6C2E12B0-CD98-9F48-9F0A-6E96732E4C9B}">
      <dsp:nvSpPr>
        <dsp:cNvPr id="0" name=""/>
        <dsp:cNvSpPr/>
      </dsp:nvSpPr>
      <dsp:spPr>
        <a:xfrm>
          <a:off x="1004293" y="407985"/>
          <a:ext cx="91440" cy="381298"/>
        </a:xfrm>
        <a:custGeom>
          <a:avLst/>
          <a:gdLst/>
          <a:ahLst/>
          <a:cxnLst/>
          <a:rect l="0" t="0" r="0" b="0"/>
          <a:pathLst>
            <a:path>
              <a:moveTo>
                <a:pt x="45720" y="0"/>
              </a:moveTo>
              <a:lnTo>
                <a:pt x="45720" y="381298"/>
              </a:lnTo>
              <a:lnTo>
                <a:pt x="123276" y="381298"/>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A2A2E92-B26C-604F-834E-68F6B47F0B62}">
      <dsp:nvSpPr>
        <dsp:cNvPr id="0" name=""/>
        <dsp:cNvSpPr/>
      </dsp:nvSpPr>
      <dsp:spPr>
        <a:xfrm>
          <a:off x="1127570" y="504930"/>
          <a:ext cx="682949" cy="56870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rtl="0">
            <a:lnSpc>
              <a:spcPct val="90000"/>
            </a:lnSpc>
            <a:spcBef>
              <a:spcPct val="0"/>
            </a:spcBef>
            <a:spcAft>
              <a:spcPct val="35000"/>
            </a:spcAft>
          </a:pPr>
          <a:r>
            <a:rPr lang="fr-FR" sz="700" kern="1200" dirty="0"/>
            <a:t>Progress in International Reading Literacy Survey</a:t>
          </a:r>
        </a:p>
      </dsp:txBody>
      <dsp:txXfrm>
        <a:off x="1144227" y="521587"/>
        <a:ext cx="649635" cy="535391"/>
      </dsp:txXfrm>
    </dsp:sp>
    <dsp:sp modelId="{E3CA9D59-74C3-4648-8D87-E5F562061498}">
      <dsp:nvSpPr>
        <dsp:cNvPr id="0" name=""/>
        <dsp:cNvSpPr/>
      </dsp:nvSpPr>
      <dsp:spPr>
        <a:xfrm>
          <a:off x="1004293" y="407985"/>
          <a:ext cx="91440" cy="878280"/>
        </a:xfrm>
        <a:custGeom>
          <a:avLst/>
          <a:gdLst/>
          <a:ahLst/>
          <a:cxnLst/>
          <a:rect l="0" t="0" r="0" b="0"/>
          <a:pathLst>
            <a:path>
              <a:moveTo>
                <a:pt x="45720" y="0"/>
              </a:moveTo>
              <a:lnTo>
                <a:pt x="45720" y="878280"/>
              </a:lnTo>
              <a:lnTo>
                <a:pt x="123276" y="878280"/>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1B4B2A1-448B-D244-B8A4-C0D692F4703C}">
      <dsp:nvSpPr>
        <dsp:cNvPr id="0" name=""/>
        <dsp:cNvSpPr/>
      </dsp:nvSpPr>
      <dsp:spPr>
        <a:xfrm>
          <a:off x="1127570" y="1181451"/>
          <a:ext cx="718935" cy="209627"/>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rtl="0">
            <a:lnSpc>
              <a:spcPct val="100000"/>
            </a:lnSpc>
            <a:spcBef>
              <a:spcPct val="0"/>
            </a:spcBef>
            <a:spcAft>
              <a:spcPts val="0"/>
            </a:spcAft>
          </a:pPr>
          <a:r>
            <a:rPr lang="fr-FR" sz="700" kern="1200" dirty="0"/>
            <a:t>CM1</a:t>
          </a:r>
        </a:p>
      </dsp:txBody>
      <dsp:txXfrm>
        <a:off x="1133710" y="1187591"/>
        <a:ext cx="706655" cy="197347"/>
      </dsp:txXfrm>
    </dsp:sp>
    <dsp:sp modelId="{BB0AB592-2862-0F43-AA2B-503A175B1816}">
      <dsp:nvSpPr>
        <dsp:cNvPr id="0" name=""/>
        <dsp:cNvSpPr/>
      </dsp:nvSpPr>
      <dsp:spPr>
        <a:xfrm>
          <a:off x="1004293" y="407985"/>
          <a:ext cx="91440" cy="1220182"/>
        </a:xfrm>
        <a:custGeom>
          <a:avLst/>
          <a:gdLst/>
          <a:ahLst/>
          <a:cxnLst/>
          <a:rect l="0" t="0" r="0" b="0"/>
          <a:pathLst>
            <a:path>
              <a:moveTo>
                <a:pt x="45720" y="0"/>
              </a:moveTo>
              <a:lnTo>
                <a:pt x="45720" y="1220182"/>
              </a:lnTo>
              <a:lnTo>
                <a:pt x="123276" y="1220182"/>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83ED6BA-D019-C946-89A1-23EABCE033D7}">
      <dsp:nvSpPr>
        <dsp:cNvPr id="0" name=""/>
        <dsp:cNvSpPr/>
      </dsp:nvSpPr>
      <dsp:spPr>
        <a:xfrm>
          <a:off x="1127570" y="1477155"/>
          <a:ext cx="705391" cy="30202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rtl="0">
            <a:lnSpc>
              <a:spcPct val="100000"/>
            </a:lnSpc>
            <a:spcBef>
              <a:spcPct val="0"/>
            </a:spcBef>
            <a:spcAft>
              <a:spcPts val="0"/>
            </a:spcAft>
          </a:pPr>
          <a:r>
            <a:rPr lang="fr-FR" sz="700" kern="1200" dirty="0"/>
            <a:t>Compréhension de textes écrits</a:t>
          </a:r>
        </a:p>
      </dsp:txBody>
      <dsp:txXfrm>
        <a:off x="1136416" y="1486001"/>
        <a:ext cx="687699" cy="284332"/>
      </dsp:txXfrm>
    </dsp:sp>
    <dsp:sp modelId="{5A97D05B-3543-DA4F-B178-0498E7F3B6B5}">
      <dsp:nvSpPr>
        <dsp:cNvPr id="0" name=""/>
        <dsp:cNvSpPr/>
      </dsp:nvSpPr>
      <dsp:spPr>
        <a:xfrm>
          <a:off x="1941913" y="26306"/>
          <a:ext cx="775564" cy="39561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rtl="0">
            <a:lnSpc>
              <a:spcPct val="100000"/>
            </a:lnSpc>
            <a:spcBef>
              <a:spcPct val="0"/>
            </a:spcBef>
            <a:spcAft>
              <a:spcPts val="0"/>
            </a:spcAft>
          </a:pPr>
          <a:r>
            <a:rPr lang="fr-FR" sz="1400" b="1" kern="1200" dirty="0"/>
            <a:t>TIMSS</a:t>
          </a:r>
        </a:p>
      </dsp:txBody>
      <dsp:txXfrm>
        <a:off x="1953500" y="37893"/>
        <a:ext cx="752390" cy="372441"/>
      </dsp:txXfrm>
    </dsp:sp>
    <dsp:sp modelId="{173AF9EF-6F7A-BD49-BAEF-D76F49D9EE57}">
      <dsp:nvSpPr>
        <dsp:cNvPr id="0" name=""/>
        <dsp:cNvSpPr/>
      </dsp:nvSpPr>
      <dsp:spPr>
        <a:xfrm>
          <a:off x="1973749" y="421922"/>
          <a:ext cx="91440" cy="345909"/>
        </a:xfrm>
        <a:custGeom>
          <a:avLst/>
          <a:gdLst/>
          <a:ahLst/>
          <a:cxnLst/>
          <a:rect l="0" t="0" r="0" b="0"/>
          <a:pathLst>
            <a:path>
              <a:moveTo>
                <a:pt x="45720" y="0"/>
              </a:moveTo>
              <a:lnTo>
                <a:pt x="45720" y="345909"/>
              </a:lnTo>
              <a:lnTo>
                <a:pt x="123276" y="345909"/>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F984642-B86E-C74A-9A31-18D99B1A7963}">
      <dsp:nvSpPr>
        <dsp:cNvPr id="0" name=""/>
        <dsp:cNvSpPr/>
      </dsp:nvSpPr>
      <dsp:spPr>
        <a:xfrm>
          <a:off x="2097025" y="518867"/>
          <a:ext cx="798632" cy="497927"/>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rtl="0">
            <a:lnSpc>
              <a:spcPct val="100000"/>
            </a:lnSpc>
            <a:spcBef>
              <a:spcPct val="0"/>
            </a:spcBef>
            <a:spcAft>
              <a:spcPts val="0"/>
            </a:spcAft>
          </a:pPr>
          <a:r>
            <a:rPr lang="fr-FR" sz="700" kern="1200" dirty="0"/>
            <a:t>Trends in International Mathematics and Science Study</a:t>
          </a:r>
        </a:p>
      </dsp:txBody>
      <dsp:txXfrm>
        <a:off x="2111609" y="533451"/>
        <a:ext cx="769464" cy="468759"/>
      </dsp:txXfrm>
    </dsp:sp>
    <dsp:sp modelId="{4D27AEAE-EC2B-0E44-8C83-D34F5E86E59E}">
      <dsp:nvSpPr>
        <dsp:cNvPr id="0" name=""/>
        <dsp:cNvSpPr/>
      </dsp:nvSpPr>
      <dsp:spPr>
        <a:xfrm>
          <a:off x="1973749" y="421922"/>
          <a:ext cx="91440" cy="822102"/>
        </a:xfrm>
        <a:custGeom>
          <a:avLst/>
          <a:gdLst/>
          <a:ahLst/>
          <a:cxnLst/>
          <a:rect l="0" t="0" r="0" b="0"/>
          <a:pathLst>
            <a:path>
              <a:moveTo>
                <a:pt x="45720" y="0"/>
              </a:moveTo>
              <a:lnTo>
                <a:pt x="45720" y="822102"/>
              </a:lnTo>
              <a:lnTo>
                <a:pt x="123276" y="822102"/>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9932F892-9C23-3B45-8481-1EDEF7E0AC7D}">
      <dsp:nvSpPr>
        <dsp:cNvPr id="0" name=""/>
        <dsp:cNvSpPr/>
      </dsp:nvSpPr>
      <dsp:spPr>
        <a:xfrm>
          <a:off x="2097025" y="1113741"/>
          <a:ext cx="852674" cy="26056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rtl="0">
            <a:lnSpc>
              <a:spcPct val="100000"/>
            </a:lnSpc>
            <a:spcBef>
              <a:spcPct val="0"/>
            </a:spcBef>
            <a:spcAft>
              <a:spcPts val="0"/>
            </a:spcAft>
          </a:pPr>
          <a:r>
            <a:rPr lang="fr-FR" sz="700" kern="1200" dirty="0"/>
            <a:t>CM1, 4</a:t>
          </a:r>
          <a:r>
            <a:rPr lang="fr-FR" sz="700" kern="1200" baseline="30000" dirty="0"/>
            <a:t>ème</a:t>
          </a:r>
          <a:r>
            <a:rPr lang="fr-FR" sz="700" kern="1200" dirty="0"/>
            <a:t>, TS</a:t>
          </a:r>
        </a:p>
      </dsp:txBody>
      <dsp:txXfrm>
        <a:off x="2104657" y="1121373"/>
        <a:ext cx="837410" cy="245302"/>
      </dsp:txXfrm>
    </dsp:sp>
    <dsp:sp modelId="{A57B5509-30DB-9149-BAAB-4F36493D1BA5}">
      <dsp:nvSpPr>
        <dsp:cNvPr id="0" name=""/>
        <dsp:cNvSpPr/>
      </dsp:nvSpPr>
      <dsp:spPr>
        <a:xfrm>
          <a:off x="1973749" y="421922"/>
          <a:ext cx="91440" cy="1195204"/>
        </a:xfrm>
        <a:custGeom>
          <a:avLst/>
          <a:gdLst/>
          <a:ahLst/>
          <a:cxnLst/>
          <a:rect l="0" t="0" r="0" b="0"/>
          <a:pathLst>
            <a:path>
              <a:moveTo>
                <a:pt x="45720" y="0"/>
              </a:moveTo>
              <a:lnTo>
                <a:pt x="45720" y="1195204"/>
              </a:lnTo>
              <a:lnTo>
                <a:pt x="123276" y="1195204"/>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EE484CA-F5E0-5C47-BCAF-51459CA5C2B7}">
      <dsp:nvSpPr>
        <dsp:cNvPr id="0" name=""/>
        <dsp:cNvSpPr/>
      </dsp:nvSpPr>
      <dsp:spPr>
        <a:xfrm>
          <a:off x="2097025" y="1471252"/>
          <a:ext cx="864493" cy="291747"/>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rtl="0">
            <a:lnSpc>
              <a:spcPct val="100000"/>
            </a:lnSpc>
            <a:spcBef>
              <a:spcPct val="0"/>
            </a:spcBef>
            <a:spcAft>
              <a:spcPts val="0"/>
            </a:spcAft>
          </a:pPr>
          <a:r>
            <a:rPr lang="fr-FR" sz="700" kern="1200" dirty="0"/>
            <a:t>Mathématiques et Sciences</a:t>
          </a:r>
        </a:p>
      </dsp:txBody>
      <dsp:txXfrm>
        <a:off x="2105570" y="1479797"/>
        <a:ext cx="847403" cy="274657"/>
      </dsp:txXfrm>
    </dsp:sp>
    <dsp:sp modelId="{4606F8D6-7A64-A34B-A097-2DF297C50E78}">
      <dsp:nvSpPr>
        <dsp:cNvPr id="0" name=""/>
        <dsp:cNvSpPr/>
      </dsp:nvSpPr>
      <dsp:spPr>
        <a:xfrm>
          <a:off x="3000297" y="26306"/>
          <a:ext cx="775564" cy="38167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rtl="0">
            <a:lnSpc>
              <a:spcPct val="90000"/>
            </a:lnSpc>
            <a:spcBef>
              <a:spcPct val="0"/>
            </a:spcBef>
            <a:spcAft>
              <a:spcPct val="35000"/>
            </a:spcAft>
          </a:pPr>
          <a:r>
            <a:rPr lang="fr-FR" sz="1400" b="1" kern="1200" dirty="0"/>
            <a:t>ICILS</a:t>
          </a:r>
        </a:p>
      </dsp:txBody>
      <dsp:txXfrm>
        <a:off x="3011476" y="37485"/>
        <a:ext cx="753206" cy="359320"/>
      </dsp:txXfrm>
    </dsp:sp>
    <dsp:sp modelId="{97656F98-369F-C14C-B4D5-FB6CB7AC3BA8}">
      <dsp:nvSpPr>
        <dsp:cNvPr id="0" name=""/>
        <dsp:cNvSpPr/>
      </dsp:nvSpPr>
      <dsp:spPr>
        <a:xfrm>
          <a:off x="3032134" y="407985"/>
          <a:ext cx="91440" cy="368583"/>
        </a:xfrm>
        <a:custGeom>
          <a:avLst/>
          <a:gdLst/>
          <a:ahLst/>
          <a:cxnLst/>
          <a:rect l="0" t="0" r="0" b="0"/>
          <a:pathLst>
            <a:path>
              <a:moveTo>
                <a:pt x="45720" y="0"/>
              </a:moveTo>
              <a:lnTo>
                <a:pt x="45720" y="368583"/>
              </a:lnTo>
              <a:lnTo>
                <a:pt x="123276" y="368583"/>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6F604E2-A1A4-A34B-AA92-EA2857933661}">
      <dsp:nvSpPr>
        <dsp:cNvPr id="0" name=""/>
        <dsp:cNvSpPr/>
      </dsp:nvSpPr>
      <dsp:spPr>
        <a:xfrm>
          <a:off x="3155410" y="504930"/>
          <a:ext cx="679828" cy="54327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rtl="0">
            <a:lnSpc>
              <a:spcPct val="90000"/>
            </a:lnSpc>
            <a:spcBef>
              <a:spcPct val="0"/>
            </a:spcBef>
            <a:spcAft>
              <a:spcPct val="35000"/>
            </a:spcAft>
          </a:pPr>
          <a:r>
            <a:rPr lang="fr-FR" sz="700" kern="1200" dirty="0"/>
            <a:t>International Computer and Information Literacy Study</a:t>
          </a:r>
        </a:p>
      </dsp:txBody>
      <dsp:txXfrm>
        <a:off x="3171322" y="520842"/>
        <a:ext cx="648004" cy="511451"/>
      </dsp:txXfrm>
    </dsp:sp>
    <dsp:sp modelId="{0F5099EA-FF59-D648-9080-A3D8EFE192A7}">
      <dsp:nvSpPr>
        <dsp:cNvPr id="0" name=""/>
        <dsp:cNvSpPr/>
      </dsp:nvSpPr>
      <dsp:spPr>
        <a:xfrm>
          <a:off x="3032134" y="407985"/>
          <a:ext cx="91440" cy="848442"/>
        </a:xfrm>
        <a:custGeom>
          <a:avLst/>
          <a:gdLst/>
          <a:ahLst/>
          <a:cxnLst/>
          <a:rect l="0" t="0" r="0" b="0"/>
          <a:pathLst>
            <a:path>
              <a:moveTo>
                <a:pt x="45720" y="0"/>
              </a:moveTo>
              <a:lnTo>
                <a:pt x="45720" y="848442"/>
              </a:lnTo>
              <a:lnTo>
                <a:pt x="123276" y="848442"/>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F672EB9-BDE9-A942-AB24-E798376E7874}">
      <dsp:nvSpPr>
        <dsp:cNvPr id="0" name=""/>
        <dsp:cNvSpPr/>
      </dsp:nvSpPr>
      <dsp:spPr>
        <a:xfrm>
          <a:off x="3155410" y="1145151"/>
          <a:ext cx="709746" cy="222552"/>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rtl="0">
            <a:lnSpc>
              <a:spcPct val="90000"/>
            </a:lnSpc>
            <a:spcBef>
              <a:spcPct val="0"/>
            </a:spcBef>
            <a:spcAft>
              <a:spcPct val="35000"/>
            </a:spcAft>
          </a:pPr>
          <a:r>
            <a:rPr lang="fr-FR" sz="700" kern="1200" dirty="0"/>
            <a:t>4ème</a:t>
          </a:r>
        </a:p>
      </dsp:txBody>
      <dsp:txXfrm>
        <a:off x="3161928" y="1151669"/>
        <a:ext cx="696710" cy="209516"/>
      </dsp:txXfrm>
    </dsp:sp>
    <dsp:sp modelId="{5F5C8930-7B18-274B-AEC3-10F0CA06B751}">
      <dsp:nvSpPr>
        <dsp:cNvPr id="0" name=""/>
        <dsp:cNvSpPr/>
      </dsp:nvSpPr>
      <dsp:spPr>
        <a:xfrm>
          <a:off x="3032134" y="407985"/>
          <a:ext cx="91440" cy="1250555"/>
        </a:xfrm>
        <a:custGeom>
          <a:avLst/>
          <a:gdLst/>
          <a:ahLst/>
          <a:cxnLst/>
          <a:rect l="0" t="0" r="0" b="0"/>
          <a:pathLst>
            <a:path>
              <a:moveTo>
                <a:pt x="45720" y="0"/>
              </a:moveTo>
              <a:lnTo>
                <a:pt x="45720" y="1250555"/>
              </a:lnTo>
              <a:lnTo>
                <a:pt x="123276" y="1250555"/>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B8BD5FD-C757-C84E-A42A-03079AD2D1FA}">
      <dsp:nvSpPr>
        <dsp:cNvPr id="0" name=""/>
        <dsp:cNvSpPr/>
      </dsp:nvSpPr>
      <dsp:spPr>
        <a:xfrm>
          <a:off x="3155410" y="1464649"/>
          <a:ext cx="714114" cy="387782"/>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rtl="0">
            <a:lnSpc>
              <a:spcPct val="90000"/>
            </a:lnSpc>
            <a:spcBef>
              <a:spcPct val="0"/>
            </a:spcBef>
            <a:spcAft>
              <a:spcPct val="35000"/>
            </a:spcAft>
          </a:pPr>
          <a:r>
            <a:rPr lang="fr-FR" sz="700" kern="1200" dirty="0"/>
            <a:t>Littératie numérique Pensée informatique</a:t>
          </a:r>
        </a:p>
      </dsp:txBody>
      <dsp:txXfrm>
        <a:off x="3166768" y="1476007"/>
        <a:ext cx="691398" cy="365066"/>
      </dsp:txXfrm>
    </dsp:sp>
    <dsp:sp modelId="{6D8C3622-9084-2746-B21F-A31962587F3C}">
      <dsp:nvSpPr>
        <dsp:cNvPr id="0" name=""/>
        <dsp:cNvSpPr/>
      </dsp:nvSpPr>
      <dsp:spPr>
        <a:xfrm>
          <a:off x="3969753" y="26306"/>
          <a:ext cx="775564" cy="38778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rtl="0">
            <a:lnSpc>
              <a:spcPct val="90000"/>
            </a:lnSpc>
            <a:spcBef>
              <a:spcPct val="0"/>
            </a:spcBef>
            <a:spcAft>
              <a:spcPct val="35000"/>
            </a:spcAft>
          </a:pPr>
          <a:r>
            <a:rPr lang="fr-FR" sz="1400" b="1" kern="1200" dirty="0"/>
            <a:t>ICCS</a:t>
          </a:r>
          <a:endParaRPr lang="fr-FR" sz="1400" kern="1200" dirty="0"/>
        </a:p>
      </dsp:txBody>
      <dsp:txXfrm>
        <a:off x="3981111" y="37664"/>
        <a:ext cx="752848" cy="365066"/>
      </dsp:txXfrm>
    </dsp:sp>
    <dsp:sp modelId="{CF3195F8-743E-D645-8D79-A1AE9523C56A}">
      <dsp:nvSpPr>
        <dsp:cNvPr id="0" name=""/>
        <dsp:cNvSpPr/>
      </dsp:nvSpPr>
      <dsp:spPr>
        <a:xfrm>
          <a:off x="4001590" y="414088"/>
          <a:ext cx="91440" cy="370502"/>
        </a:xfrm>
        <a:custGeom>
          <a:avLst/>
          <a:gdLst/>
          <a:ahLst/>
          <a:cxnLst/>
          <a:rect l="0" t="0" r="0" b="0"/>
          <a:pathLst>
            <a:path>
              <a:moveTo>
                <a:pt x="45720" y="0"/>
              </a:moveTo>
              <a:lnTo>
                <a:pt x="45720" y="370502"/>
              </a:lnTo>
              <a:lnTo>
                <a:pt x="123276" y="370502"/>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5E8DBF8-DE57-474F-A914-2752B5FEA2E0}">
      <dsp:nvSpPr>
        <dsp:cNvPr id="0" name=""/>
        <dsp:cNvSpPr/>
      </dsp:nvSpPr>
      <dsp:spPr>
        <a:xfrm>
          <a:off x="4124866" y="511034"/>
          <a:ext cx="729489" cy="54711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rtl="0">
            <a:lnSpc>
              <a:spcPct val="90000"/>
            </a:lnSpc>
            <a:spcBef>
              <a:spcPct val="0"/>
            </a:spcBef>
            <a:spcAft>
              <a:spcPct val="35000"/>
            </a:spcAft>
          </a:pPr>
          <a:r>
            <a:rPr lang="fr-FR" sz="700" kern="1200" dirty="0"/>
            <a:t>International civic and citizenship education study</a:t>
          </a:r>
        </a:p>
      </dsp:txBody>
      <dsp:txXfrm>
        <a:off x="4140890" y="527058"/>
        <a:ext cx="697441" cy="515066"/>
      </dsp:txXfrm>
    </dsp:sp>
    <dsp:sp modelId="{F1962403-9FE3-394F-B81C-254BEEECACEC}">
      <dsp:nvSpPr>
        <dsp:cNvPr id="0" name=""/>
        <dsp:cNvSpPr/>
      </dsp:nvSpPr>
      <dsp:spPr>
        <a:xfrm>
          <a:off x="4001590" y="414088"/>
          <a:ext cx="91440" cy="836516"/>
        </a:xfrm>
        <a:custGeom>
          <a:avLst/>
          <a:gdLst/>
          <a:ahLst/>
          <a:cxnLst/>
          <a:rect l="0" t="0" r="0" b="0"/>
          <a:pathLst>
            <a:path>
              <a:moveTo>
                <a:pt x="45720" y="0"/>
              </a:moveTo>
              <a:lnTo>
                <a:pt x="45720" y="836516"/>
              </a:lnTo>
              <a:lnTo>
                <a:pt x="123276" y="836516"/>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EE2E416-25E3-2E4E-A1E5-5A84865B1E58}">
      <dsp:nvSpPr>
        <dsp:cNvPr id="0" name=""/>
        <dsp:cNvSpPr/>
      </dsp:nvSpPr>
      <dsp:spPr>
        <a:xfrm>
          <a:off x="4124866" y="1155094"/>
          <a:ext cx="639604" cy="19102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rtl="0">
            <a:lnSpc>
              <a:spcPct val="90000"/>
            </a:lnSpc>
            <a:spcBef>
              <a:spcPct val="0"/>
            </a:spcBef>
            <a:spcAft>
              <a:spcPct val="35000"/>
            </a:spcAft>
          </a:pPr>
          <a:r>
            <a:rPr lang="fr-FR" sz="700" kern="1200" dirty="0"/>
            <a:t>4ème</a:t>
          </a:r>
        </a:p>
      </dsp:txBody>
      <dsp:txXfrm>
        <a:off x="4130461" y="1160689"/>
        <a:ext cx="628414" cy="179831"/>
      </dsp:txXfrm>
    </dsp:sp>
    <dsp:sp modelId="{9068EA35-5182-BB42-AAAC-B342868E0DE5}">
      <dsp:nvSpPr>
        <dsp:cNvPr id="0" name=""/>
        <dsp:cNvSpPr/>
      </dsp:nvSpPr>
      <dsp:spPr>
        <a:xfrm>
          <a:off x="4001590" y="414088"/>
          <a:ext cx="91440" cy="1312443"/>
        </a:xfrm>
        <a:custGeom>
          <a:avLst/>
          <a:gdLst/>
          <a:ahLst/>
          <a:cxnLst/>
          <a:rect l="0" t="0" r="0" b="0"/>
          <a:pathLst>
            <a:path>
              <a:moveTo>
                <a:pt x="45720" y="0"/>
              </a:moveTo>
              <a:lnTo>
                <a:pt x="45720" y="1312443"/>
              </a:lnTo>
              <a:lnTo>
                <a:pt x="123276" y="1312443"/>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16D5D59-2F54-B444-BFC7-6E8C663F3DF4}">
      <dsp:nvSpPr>
        <dsp:cNvPr id="0" name=""/>
        <dsp:cNvSpPr/>
      </dsp:nvSpPr>
      <dsp:spPr>
        <a:xfrm>
          <a:off x="4124866" y="1443061"/>
          <a:ext cx="681764" cy="56694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rtl="0">
            <a:lnSpc>
              <a:spcPct val="90000"/>
            </a:lnSpc>
            <a:spcBef>
              <a:spcPct val="0"/>
            </a:spcBef>
            <a:spcAft>
              <a:spcPct val="35000"/>
            </a:spcAft>
          </a:pPr>
          <a:r>
            <a:rPr lang="fr-FR" sz="700" kern="1200" dirty="0"/>
            <a:t>Connaissances et compétences civiques, attitudes, comportements</a:t>
          </a:r>
        </a:p>
      </dsp:txBody>
      <dsp:txXfrm>
        <a:off x="4141471" y="1459666"/>
        <a:ext cx="648554" cy="53373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8596CBD9-58B5-4A02-A3F2-5EEC0D06A816}" type="datetimeFigureOut">
              <a:rPr lang="fr-FR" smtClean="0"/>
              <a:t>08/02/2020</a:t>
            </a:fld>
            <a:endParaRPr lang="fr-FR"/>
          </a:p>
        </p:txBody>
      </p:sp>
      <p:sp>
        <p:nvSpPr>
          <p:cNvPr id="4" name="Espace réservé du pied de page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9CEDCCCA-C1A9-452A-8F97-8225B25AAAEF}" type="slidenum">
              <a:rPr lang="fr-FR" smtClean="0"/>
              <a:t>‹N°›</a:t>
            </a:fld>
            <a:endParaRPr lang="fr-FR"/>
          </a:p>
        </p:txBody>
      </p:sp>
    </p:spTree>
    <p:extLst>
      <p:ext uri="{BB962C8B-B14F-4D97-AF65-F5344CB8AC3E}">
        <p14:creationId xmlns:p14="http://schemas.microsoft.com/office/powerpoint/2010/main" val="17865470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620877FE-574C-B248-973B-0A44B66E3028}" type="datetimeFigureOut">
              <a:rPr lang="fr-FR" smtClean="0"/>
              <a:t>08/02/2020</a:t>
            </a:fld>
            <a:endParaRPr lang="fr-FR"/>
          </a:p>
        </p:txBody>
      </p:sp>
      <p:sp>
        <p:nvSpPr>
          <p:cNvPr id="4" name="Espace réservé de l'image des diapositives 3"/>
          <p:cNvSpPr>
            <a:spLocks noGrp="1" noRot="1" noChangeAspect="1"/>
          </p:cNvSpPr>
          <p:nvPr>
            <p:ph type="sldImg" idx="2"/>
          </p:nvPr>
        </p:nvSpPr>
        <p:spPr>
          <a:xfrm>
            <a:off x="1166813" y="1241425"/>
            <a:ext cx="4464050" cy="3349625"/>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r>
              <a:rPr lang="fr-FR"/>
              <a:t>Modifier les styles du texte du masque
Deuxième niveau
Troisième niveau
Quatrième niveau
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06904607-5546-5441-958D-F79AE68E8F53}" type="slidenum">
              <a:rPr lang="fr-FR" smtClean="0"/>
              <a:t>‹N°›</a:t>
            </a:fld>
            <a:endParaRPr lang="fr-FR"/>
          </a:p>
        </p:txBody>
      </p:sp>
    </p:spTree>
    <p:extLst>
      <p:ext uri="{BB962C8B-B14F-4D97-AF65-F5344CB8AC3E}">
        <p14:creationId xmlns:p14="http://schemas.microsoft.com/office/powerpoint/2010/main" val="1929648877"/>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06904607-5546-5441-958D-F79AE68E8F53}" type="slidenum">
              <a:rPr lang="fr-FR" smtClean="0"/>
              <a:t>2</a:t>
            </a:fld>
            <a:endParaRPr lang="fr-FR"/>
          </a:p>
        </p:txBody>
      </p:sp>
    </p:spTree>
    <p:extLst>
      <p:ext uri="{BB962C8B-B14F-4D97-AF65-F5344CB8AC3E}">
        <p14:creationId xmlns:p14="http://schemas.microsoft.com/office/powerpoint/2010/main" val="19900066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6904607-5546-5441-958D-F79AE68E8F53}" type="slidenum">
              <a:rPr lang="fr-FR" smtClean="0"/>
              <a:t>11</a:t>
            </a:fld>
            <a:endParaRPr lang="fr-FR"/>
          </a:p>
        </p:txBody>
      </p:sp>
    </p:spTree>
    <p:extLst>
      <p:ext uri="{BB962C8B-B14F-4D97-AF65-F5344CB8AC3E}">
        <p14:creationId xmlns:p14="http://schemas.microsoft.com/office/powerpoint/2010/main" val="4070139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Espace réservé de l'image des diapositives 1"/>
          <p:cNvSpPr>
            <a:spLocks noGrp="1" noRot="1" noChangeAspect="1" noTextEdit="1"/>
          </p:cNvSpPr>
          <p:nvPr>
            <p:ph type="sldImg"/>
          </p:nvPr>
        </p:nvSpPr>
        <p:spPr>
          <a:ln/>
        </p:spPr>
      </p:sp>
      <p:sp>
        <p:nvSpPr>
          <p:cNvPr id="96259" name="Espace réservé des notes 2"/>
          <p:cNvSpPr>
            <a:spLocks noGrp="1"/>
          </p:cNvSpPr>
          <p:nvPr>
            <p:ph type="body" idx="1"/>
          </p:nvPr>
        </p:nvSpPr>
        <p:spPr>
          <a:noFill/>
        </p:spPr>
        <p:txBody>
          <a:bodyPr/>
          <a:lstStyle/>
          <a:p>
            <a:endParaRPr lang="en-US" altLang="en-US" dirty="0">
              <a:latin typeface="Lucida Grande"/>
            </a:endParaRPr>
          </a:p>
        </p:txBody>
      </p:sp>
      <p:sp>
        <p:nvSpPr>
          <p:cNvPr id="96260" name="Espace réservé du numéro de diapositive 3"/>
          <p:cNvSpPr>
            <a:spLocks noGrp="1"/>
          </p:cNvSpPr>
          <p:nvPr>
            <p:ph type="sldNum" sz="quarter" idx="5"/>
          </p:nvPr>
        </p:nvSpPr>
        <p:spPr>
          <a:noFill/>
        </p:spPr>
        <p:txBody>
          <a:bodyPr/>
          <a:lstStyle>
            <a:lvl1pPr defTabSz="908050">
              <a:defRPr sz="2400" b="1">
                <a:solidFill>
                  <a:srgbClr val="B2B2B2"/>
                </a:solidFill>
                <a:latin typeface="Georgia" pitchFamily="18" charset="0"/>
                <a:ea typeface="MS PGothic" pitchFamily="34" charset="-128"/>
              </a:defRPr>
            </a:lvl1pPr>
            <a:lvl2pPr marL="742950" indent="-285750" defTabSz="908050">
              <a:defRPr sz="2400" b="1">
                <a:solidFill>
                  <a:srgbClr val="B2B2B2"/>
                </a:solidFill>
                <a:latin typeface="Georgia" pitchFamily="18" charset="0"/>
                <a:ea typeface="MS PGothic" pitchFamily="34" charset="-128"/>
              </a:defRPr>
            </a:lvl2pPr>
            <a:lvl3pPr marL="1143000" indent="-228600" defTabSz="908050">
              <a:defRPr sz="2400" b="1">
                <a:solidFill>
                  <a:srgbClr val="B2B2B2"/>
                </a:solidFill>
                <a:latin typeface="Georgia" pitchFamily="18" charset="0"/>
                <a:ea typeface="MS PGothic" pitchFamily="34" charset="-128"/>
              </a:defRPr>
            </a:lvl3pPr>
            <a:lvl4pPr marL="1600200" indent="-228600" defTabSz="908050">
              <a:defRPr sz="2400" b="1">
                <a:solidFill>
                  <a:srgbClr val="B2B2B2"/>
                </a:solidFill>
                <a:latin typeface="Georgia" pitchFamily="18" charset="0"/>
                <a:ea typeface="MS PGothic" pitchFamily="34" charset="-128"/>
              </a:defRPr>
            </a:lvl4pPr>
            <a:lvl5pPr marL="2057400" indent="-228600" defTabSz="908050">
              <a:defRPr sz="2400" b="1">
                <a:solidFill>
                  <a:srgbClr val="B2B2B2"/>
                </a:solidFill>
                <a:latin typeface="Georgia" pitchFamily="18" charset="0"/>
                <a:ea typeface="MS PGothic" pitchFamily="34" charset="-128"/>
              </a:defRPr>
            </a:lvl5pPr>
            <a:lvl6pPr marL="2514600" indent="-228600" defTabSz="908050" eaLnBrk="0" fontAlgn="base" hangingPunct="0">
              <a:spcBef>
                <a:spcPct val="0"/>
              </a:spcBef>
              <a:spcAft>
                <a:spcPct val="0"/>
              </a:spcAft>
              <a:defRPr sz="2400" b="1">
                <a:solidFill>
                  <a:srgbClr val="B2B2B2"/>
                </a:solidFill>
                <a:latin typeface="Georgia" pitchFamily="18" charset="0"/>
                <a:ea typeface="MS PGothic" pitchFamily="34" charset="-128"/>
              </a:defRPr>
            </a:lvl6pPr>
            <a:lvl7pPr marL="2971800" indent="-228600" defTabSz="908050" eaLnBrk="0" fontAlgn="base" hangingPunct="0">
              <a:spcBef>
                <a:spcPct val="0"/>
              </a:spcBef>
              <a:spcAft>
                <a:spcPct val="0"/>
              </a:spcAft>
              <a:defRPr sz="2400" b="1">
                <a:solidFill>
                  <a:srgbClr val="B2B2B2"/>
                </a:solidFill>
                <a:latin typeface="Georgia" pitchFamily="18" charset="0"/>
                <a:ea typeface="MS PGothic" pitchFamily="34" charset="-128"/>
              </a:defRPr>
            </a:lvl7pPr>
            <a:lvl8pPr marL="3429000" indent="-228600" defTabSz="908050" eaLnBrk="0" fontAlgn="base" hangingPunct="0">
              <a:spcBef>
                <a:spcPct val="0"/>
              </a:spcBef>
              <a:spcAft>
                <a:spcPct val="0"/>
              </a:spcAft>
              <a:defRPr sz="2400" b="1">
                <a:solidFill>
                  <a:srgbClr val="B2B2B2"/>
                </a:solidFill>
                <a:latin typeface="Georgia" pitchFamily="18" charset="0"/>
                <a:ea typeface="MS PGothic" pitchFamily="34" charset="-128"/>
              </a:defRPr>
            </a:lvl8pPr>
            <a:lvl9pPr marL="3886200" indent="-228600" defTabSz="908050" eaLnBrk="0" fontAlgn="base" hangingPunct="0">
              <a:spcBef>
                <a:spcPct val="0"/>
              </a:spcBef>
              <a:spcAft>
                <a:spcPct val="0"/>
              </a:spcAft>
              <a:defRPr sz="2400" b="1">
                <a:solidFill>
                  <a:srgbClr val="B2B2B2"/>
                </a:solidFill>
                <a:latin typeface="Georgia" pitchFamily="18" charset="0"/>
                <a:ea typeface="MS PGothic" pitchFamily="34" charset="-128"/>
              </a:defRPr>
            </a:lvl9pPr>
          </a:lstStyle>
          <a:p>
            <a:fld id="{F28CCFB6-CE48-463C-8C4B-5DD391A2C287}" type="slidenum">
              <a:rPr lang="fr-FR" altLang="fr-FR" sz="1100" b="0">
                <a:solidFill>
                  <a:prstClr val="black"/>
                </a:solidFill>
                <a:latin typeface="Lucida Grande"/>
              </a:rPr>
              <a:pPr/>
              <a:t>12</a:t>
            </a:fld>
            <a:endParaRPr lang="fr-FR" altLang="fr-FR" sz="1100" b="0" dirty="0">
              <a:solidFill>
                <a:prstClr val="black"/>
              </a:solidFill>
              <a:latin typeface="Lucida Grande"/>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Espace réservé de l'image des diapositives 1"/>
          <p:cNvSpPr>
            <a:spLocks noGrp="1" noRot="1" noChangeAspect="1" noTextEdit="1"/>
          </p:cNvSpPr>
          <p:nvPr>
            <p:ph type="sldImg"/>
          </p:nvPr>
        </p:nvSpPr>
        <p:spPr>
          <a:ln/>
        </p:spPr>
      </p:sp>
      <p:sp>
        <p:nvSpPr>
          <p:cNvPr id="96259" name="Espace réservé des notes 2"/>
          <p:cNvSpPr>
            <a:spLocks noGrp="1"/>
          </p:cNvSpPr>
          <p:nvPr>
            <p:ph type="body" idx="1"/>
          </p:nvPr>
        </p:nvSpPr>
        <p:spPr>
          <a:noFill/>
        </p:spPr>
        <p:txBody>
          <a:bodyPr/>
          <a:lstStyle/>
          <a:p>
            <a:endParaRPr lang="en-US" altLang="en-US" dirty="0">
              <a:latin typeface="Lucida Grande"/>
            </a:endParaRPr>
          </a:p>
        </p:txBody>
      </p:sp>
      <p:sp>
        <p:nvSpPr>
          <p:cNvPr id="96260" name="Espace réservé du numéro de diapositive 3"/>
          <p:cNvSpPr>
            <a:spLocks noGrp="1"/>
          </p:cNvSpPr>
          <p:nvPr>
            <p:ph type="sldNum" sz="quarter" idx="5"/>
          </p:nvPr>
        </p:nvSpPr>
        <p:spPr>
          <a:noFill/>
        </p:spPr>
        <p:txBody>
          <a:bodyPr/>
          <a:lstStyle>
            <a:lvl1pPr defTabSz="908050">
              <a:defRPr sz="2400" b="1">
                <a:solidFill>
                  <a:srgbClr val="B2B2B2"/>
                </a:solidFill>
                <a:latin typeface="Georgia" pitchFamily="18" charset="0"/>
                <a:ea typeface="MS PGothic" pitchFamily="34" charset="-128"/>
              </a:defRPr>
            </a:lvl1pPr>
            <a:lvl2pPr marL="742950" indent="-285750" defTabSz="908050">
              <a:defRPr sz="2400" b="1">
                <a:solidFill>
                  <a:srgbClr val="B2B2B2"/>
                </a:solidFill>
                <a:latin typeface="Georgia" pitchFamily="18" charset="0"/>
                <a:ea typeface="MS PGothic" pitchFamily="34" charset="-128"/>
              </a:defRPr>
            </a:lvl2pPr>
            <a:lvl3pPr marL="1143000" indent="-228600" defTabSz="908050">
              <a:defRPr sz="2400" b="1">
                <a:solidFill>
                  <a:srgbClr val="B2B2B2"/>
                </a:solidFill>
                <a:latin typeface="Georgia" pitchFamily="18" charset="0"/>
                <a:ea typeface="MS PGothic" pitchFamily="34" charset="-128"/>
              </a:defRPr>
            </a:lvl3pPr>
            <a:lvl4pPr marL="1600200" indent="-228600" defTabSz="908050">
              <a:defRPr sz="2400" b="1">
                <a:solidFill>
                  <a:srgbClr val="B2B2B2"/>
                </a:solidFill>
                <a:latin typeface="Georgia" pitchFamily="18" charset="0"/>
                <a:ea typeface="MS PGothic" pitchFamily="34" charset="-128"/>
              </a:defRPr>
            </a:lvl4pPr>
            <a:lvl5pPr marL="2057400" indent="-228600" defTabSz="908050">
              <a:defRPr sz="2400" b="1">
                <a:solidFill>
                  <a:srgbClr val="B2B2B2"/>
                </a:solidFill>
                <a:latin typeface="Georgia" pitchFamily="18" charset="0"/>
                <a:ea typeface="MS PGothic" pitchFamily="34" charset="-128"/>
              </a:defRPr>
            </a:lvl5pPr>
            <a:lvl6pPr marL="2514600" indent="-228600" defTabSz="908050" eaLnBrk="0" fontAlgn="base" hangingPunct="0">
              <a:spcBef>
                <a:spcPct val="0"/>
              </a:spcBef>
              <a:spcAft>
                <a:spcPct val="0"/>
              </a:spcAft>
              <a:defRPr sz="2400" b="1">
                <a:solidFill>
                  <a:srgbClr val="B2B2B2"/>
                </a:solidFill>
                <a:latin typeface="Georgia" pitchFamily="18" charset="0"/>
                <a:ea typeface="MS PGothic" pitchFamily="34" charset="-128"/>
              </a:defRPr>
            </a:lvl6pPr>
            <a:lvl7pPr marL="2971800" indent="-228600" defTabSz="908050" eaLnBrk="0" fontAlgn="base" hangingPunct="0">
              <a:spcBef>
                <a:spcPct val="0"/>
              </a:spcBef>
              <a:spcAft>
                <a:spcPct val="0"/>
              </a:spcAft>
              <a:defRPr sz="2400" b="1">
                <a:solidFill>
                  <a:srgbClr val="B2B2B2"/>
                </a:solidFill>
                <a:latin typeface="Georgia" pitchFamily="18" charset="0"/>
                <a:ea typeface="MS PGothic" pitchFamily="34" charset="-128"/>
              </a:defRPr>
            </a:lvl7pPr>
            <a:lvl8pPr marL="3429000" indent="-228600" defTabSz="908050" eaLnBrk="0" fontAlgn="base" hangingPunct="0">
              <a:spcBef>
                <a:spcPct val="0"/>
              </a:spcBef>
              <a:spcAft>
                <a:spcPct val="0"/>
              </a:spcAft>
              <a:defRPr sz="2400" b="1">
                <a:solidFill>
                  <a:srgbClr val="B2B2B2"/>
                </a:solidFill>
                <a:latin typeface="Georgia" pitchFamily="18" charset="0"/>
                <a:ea typeface="MS PGothic" pitchFamily="34" charset="-128"/>
              </a:defRPr>
            </a:lvl8pPr>
            <a:lvl9pPr marL="3886200" indent="-228600" defTabSz="908050" eaLnBrk="0" fontAlgn="base" hangingPunct="0">
              <a:spcBef>
                <a:spcPct val="0"/>
              </a:spcBef>
              <a:spcAft>
                <a:spcPct val="0"/>
              </a:spcAft>
              <a:defRPr sz="2400" b="1">
                <a:solidFill>
                  <a:srgbClr val="B2B2B2"/>
                </a:solidFill>
                <a:latin typeface="Georgia" pitchFamily="18" charset="0"/>
                <a:ea typeface="MS PGothic" pitchFamily="34" charset="-128"/>
              </a:defRPr>
            </a:lvl9pPr>
          </a:lstStyle>
          <a:p>
            <a:fld id="{F28CCFB6-CE48-463C-8C4B-5DD391A2C287}" type="slidenum">
              <a:rPr lang="fr-FR" altLang="fr-FR" sz="1100" b="0">
                <a:solidFill>
                  <a:prstClr val="black"/>
                </a:solidFill>
                <a:latin typeface="Lucida Grande"/>
              </a:rPr>
              <a:pPr/>
              <a:t>13</a:t>
            </a:fld>
            <a:endParaRPr lang="fr-FR" altLang="fr-FR" sz="1100" b="0" dirty="0">
              <a:solidFill>
                <a:prstClr val="black"/>
              </a:solidFill>
              <a:latin typeface="Lucida Grande"/>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06904607-5546-5441-958D-F79AE68E8F53}" type="slidenum">
              <a:rPr lang="fr-FR" smtClean="0"/>
              <a:t>14</a:t>
            </a:fld>
            <a:endParaRPr lang="fr-FR"/>
          </a:p>
        </p:txBody>
      </p:sp>
    </p:spTree>
    <p:extLst>
      <p:ext uri="{BB962C8B-B14F-4D97-AF65-F5344CB8AC3E}">
        <p14:creationId xmlns:p14="http://schemas.microsoft.com/office/powerpoint/2010/main" val="20162472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8D7BDEA-8EA0-FE4F-8E67-406CE035A260}" type="slidenum">
              <a:rPr lang="fr-FR" smtClean="0"/>
              <a:t>15</a:t>
            </a:fld>
            <a:endParaRPr lang="fr-FR" dirty="0"/>
          </a:p>
        </p:txBody>
      </p:sp>
    </p:spTree>
    <p:extLst>
      <p:ext uri="{BB962C8B-B14F-4D97-AF65-F5344CB8AC3E}">
        <p14:creationId xmlns:p14="http://schemas.microsoft.com/office/powerpoint/2010/main" val="1828101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8D7BDEA-8EA0-FE4F-8E67-406CE035A260}" type="slidenum">
              <a:rPr lang="fr-FR" smtClean="0"/>
              <a:t>16</a:t>
            </a:fld>
            <a:endParaRPr lang="fr-FR" dirty="0"/>
          </a:p>
        </p:txBody>
      </p:sp>
    </p:spTree>
    <p:extLst>
      <p:ext uri="{BB962C8B-B14F-4D97-AF65-F5344CB8AC3E}">
        <p14:creationId xmlns:p14="http://schemas.microsoft.com/office/powerpoint/2010/main" val="1828101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8D7BDEA-8EA0-FE4F-8E67-406CE035A260}" type="slidenum">
              <a:rPr lang="fr-FR" smtClean="0"/>
              <a:t>17</a:t>
            </a:fld>
            <a:endParaRPr lang="fr-FR" dirty="0"/>
          </a:p>
        </p:txBody>
      </p:sp>
    </p:spTree>
    <p:extLst>
      <p:ext uri="{BB962C8B-B14F-4D97-AF65-F5344CB8AC3E}">
        <p14:creationId xmlns:p14="http://schemas.microsoft.com/office/powerpoint/2010/main" val="1828101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8D7BDEA-8EA0-FE4F-8E67-406CE035A260}" type="slidenum">
              <a:rPr lang="fr-FR" smtClean="0"/>
              <a:t>18</a:t>
            </a:fld>
            <a:endParaRPr lang="fr-FR" dirty="0"/>
          </a:p>
        </p:txBody>
      </p:sp>
    </p:spTree>
    <p:extLst>
      <p:ext uri="{BB962C8B-B14F-4D97-AF65-F5344CB8AC3E}">
        <p14:creationId xmlns:p14="http://schemas.microsoft.com/office/powerpoint/2010/main" val="18281012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08D7BDEA-8EA0-FE4F-8E67-406CE035A260}" type="slidenum">
              <a:rPr lang="fr-FR" smtClean="0"/>
              <a:t>19</a:t>
            </a:fld>
            <a:endParaRPr lang="fr-FR" dirty="0"/>
          </a:p>
        </p:txBody>
      </p:sp>
    </p:spTree>
    <p:extLst>
      <p:ext uri="{BB962C8B-B14F-4D97-AF65-F5344CB8AC3E}">
        <p14:creationId xmlns:p14="http://schemas.microsoft.com/office/powerpoint/2010/main" val="18281012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08D7BDEA-8EA0-FE4F-8E67-406CE035A260}" type="slidenum">
              <a:rPr lang="fr-FR" smtClean="0"/>
              <a:t>20</a:t>
            </a:fld>
            <a:endParaRPr lang="fr-FR" dirty="0"/>
          </a:p>
        </p:txBody>
      </p:sp>
    </p:spTree>
    <p:extLst>
      <p:ext uri="{BB962C8B-B14F-4D97-AF65-F5344CB8AC3E}">
        <p14:creationId xmlns:p14="http://schemas.microsoft.com/office/powerpoint/2010/main" val="1828101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06904607-5546-5441-958D-F79AE68E8F53}" type="slidenum">
              <a:rPr lang="fr-FR" smtClean="0"/>
              <a:t>3</a:t>
            </a:fld>
            <a:endParaRPr lang="fr-FR"/>
          </a:p>
        </p:txBody>
      </p:sp>
    </p:spTree>
    <p:extLst>
      <p:ext uri="{BB962C8B-B14F-4D97-AF65-F5344CB8AC3E}">
        <p14:creationId xmlns:p14="http://schemas.microsoft.com/office/powerpoint/2010/main" val="3340153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08D7BDEA-8EA0-FE4F-8E67-406CE035A260}" type="slidenum">
              <a:rPr lang="fr-FR" smtClean="0"/>
              <a:t>21</a:t>
            </a:fld>
            <a:endParaRPr lang="fr-FR" dirty="0"/>
          </a:p>
        </p:txBody>
      </p:sp>
    </p:spTree>
    <p:extLst>
      <p:ext uri="{BB962C8B-B14F-4D97-AF65-F5344CB8AC3E}">
        <p14:creationId xmlns:p14="http://schemas.microsoft.com/office/powerpoint/2010/main" val="18281012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8D7BDEA-8EA0-FE4F-8E67-406CE035A260}" type="slidenum">
              <a:rPr lang="fr-FR" smtClean="0"/>
              <a:t>22</a:t>
            </a:fld>
            <a:endParaRPr lang="fr-FR" dirty="0"/>
          </a:p>
        </p:txBody>
      </p:sp>
    </p:spTree>
    <p:extLst>
      <p:ext uri="{BB962C8B-B14F-4D97-AF65-F5344CB8AC3E}">
        <p14:creationId xmlns:p14="http://schemas.microsoft.com/office/powerpoint/2010/main" val="18281012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08D7BDEA-8EA0-FE4F-8E67-406CE035A260}" type="slidenum">
              <a:rPr lang="fr-FR" smtClean="0"/>
              <a:t>23</a:t>
            </a:fld>
            <a:endParaRPr lang="fr-FR" dirty="0"/>
          </a:p>
        </p:txBody>
      </p:sp>
    </p:spTree>
    <p:extLst>
      <p:ext uri="{BB962C8B-B14F-4D97-AF65-F5344CB8AC3E}">
        <p14:creationId xmlns:p14="http://schemas.microsoft.com/office/powerpoint/2010/main" val="18281012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8D7BDEA-8EA0-FE4F-8E67-406CE035A260}" type="slidenum">
              <a:rPr lang="fr-FR" smtClean="0"/>
              <a:t>24</a:t>
            </a:fld>
            <a:endParaRPr lang="fr-FR" dirty="0"/>
          </a:p>
        </p:txBody>
      </p:sp>
    </p:spTree>
    <p:extLst>
      <p:ext uri="{BB962C8B-B14F-4D97-AF65-F5344CB8AC3E}">
        <p14:creationId xmlns:p14="http://schemas.microsoft.com/office/powerpoint/2010/main" val="18281012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08D7BDEA-8EA0-FE4F-8E67-406CE035A260}" type="slidenum">
              <a:rPr lang="fr-FR" smtClean="0"/>
              <a:t>25</a:t>
            </a:fld>
            <a:endParaRPr lang="fr-FR" dirty="0"/>
          </a:p>
        </p:txBody>
      </p:sp>
    </p:spTree>
    <p:extLst>
      <p:ext uri="{BB962C8B-B14F-4D97-AF65-F5344CB8AC3E}">
        <p14:creationId xmlns:p14="http://schemas.microsoft.com/office/powerpoint/2010/main" val="1828101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8D7BDEA-8EA0-FE4F-8E67-406CE035A260}" type="slidenum">
              <a:rPr lang="fr-FR" smtClean="0"/>
              <a:t>26</a:t>
            </a:fld>
            <a:endParaRPr lang="fr-FR" dirty="0"/>
          </a:p>
        </p:txBody>
      </p:sp>
    </p:spTree>
    <p:extLst>
      <p:ext uri="{BB962C8B-B14F-4D97-AF65-F5344CB8AC3E}">
        <p14:creationId xmlns:p14="http://schemas.microsoft.com/office/powerpoint/2010/main" val="18281012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8D7BDEA-8EA0-FE4F-8E67-406CE035A260}" type="slidenum">
              <a:rPr lang="fr-FR" smtClean="0"/>
              <a:t>27</a:t>
            </a:fld>
            <a:endParaRPr lang="fr-FR" dirty="0"/>
          </a:p>
        </p:txBody>
      </p:sp>
    </p:spTree>
    <p:extLst>
      <p:ext uri="{BB962C8B-B14F-4D97-AF65-F5344CB8AC3E}">
        <p14:creationId xmlns:p14="http://schemas.microsoft.com/office/powerpoint/2010/main" val="18281012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8D7BDEA-8EA0-FE4F-8E67-406CE035A260}" type="slidenum">
              <a:rPr lang="fr-FR" smtClean="0"/>
              <a:t>28</a:t>
            </a:fld>
            <a:endParaRPr lang="fr-FR" dirty="0"/>
          </a:p>
        </p:txBody>
      </p:sp>
    </p:spTree>
    <p:extLst>
      <p:ext uri="{BB962C8B-B14F-4D97-AF65-F5344CB8AC3E}">
        <p14:creationId xmlns:p14="http://schemas.microsoft.com/office/powerpoint/2010/main" val="18281012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8D7BDEA-8EA0-FE4F-8E67-406CE035A260}" type="slidenum">
              <a:rPr lang="fr-FR" smtClean="0"/>
              <a:t>29</a:t>
            </a:fld>
            <a:endParaRPr lang="fr-FR" dirty="0"/>
          </a:p>
        </p:txBody>
      </p:sp>
    </p:spTree>
    <p:extLst>
      <p:ext uri="{BB962C8B-B14F-4D97-AF65-F5344CB8AC3E}">
        <p14:creationId xmlns:p14="http://schemas.microsoft.com/office/powerpoint/2010/main" val="18281012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8D7BDEA-8EA0-FE4F-8E67-406CE035A260}" type="slidenum">
              <a:rPr lang="fr-FR" smtClean="0"/>
              <a:t>30</a:t>
            </a:fld>
            <a:endParaRPr lang="fr-FR" dirty="0"/>
          </a:p>
        </p:txBody>
      </p:sp>
    </p:spTree>
    <p:extLst>
      <p:ext uri="{BB962C8B-B14F-4D97-AF65-F5344CB8AC3E}">
        <p14:creationId xmlns:p14="http://schemas.microsoft.com/office/powerpoint/2010/main" val="1828101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06904607-5546-5441-958D-F79AE68E8F53}" type="slidenum">
              <a:rPr lang="fr-FR" smtClean="0"/>
              <a:t>4</a:t>
            </a:fld>
            <a:endParaRPr lang="fr-FR"/>
          </a:p>
        </p:txBody>
      </p:sp>
    </p:spTree>
    <p:extLst>
      <p:ext uri="{BB962C8B-B14F-4D97-AF65-F5344CB8AC3E}">
        <p14:creationId xmlns:p14="http://schemas.microsoft.com/office/powerpoint/2010/main" val="11198596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8D7BDEA-8EA0-FE4F-8E67-406CE035A260}" type="slidenum">
              <a:rPr lang="fr-FR" smtClean="0"/>
              <a:t>31</a:t>
            </a:fld>
            <a:endParaRPr lang="fr-FR" dirty="0"/>
          </a:p>
        </p:txBody>
      </p:sp>
    </p:spTree>
    <p:extLst>
      <p:ext uri="{BB962C8B-B14F-4D97-AF65-F5344CB8AC3E}">
        <p14:creationId xmlns:p14="http://schemas.microsoft.com/office/powerpoint/2010/main" val="18281012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8D7BDEA-8EA0-FE4F-8E67-406CE035A260}" type="slidenum">
              <a:rPr lang="fr-FR" smtClean="0"/>
              <a:t>32</a:t>
            </a:fld>
            <a:endParaRPr lang="fr-FR" dirty="0"/>
          </a:p>
        </p:txBody>
      </p:sp>
    </p:spTree>
    <p:extLst>
      <p:ext uri="{BB962C8B-B14F-4D97-AF65-F5344CB8AC3E}">
        <p14:creationId xmlns:p14="http://schemas.microsoft.com/office/powerpoint/2010/main" val="18281012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sz="900" dirty="0" smtClean="0"/>
          </a:p>
        </p:txBody>
      </p:sp>
      <p:sp>
        <p:nvSpPr>
          <p:cNvPr id="4" name="Espace réservé du numéro de diapositive 3"/>
          <p:cNvSpPr>
            <a:spLocks noGrp="1"/>
          </p:cNvSpPr>
          <p:nvPr>
            <p:ph type="sldNum" sz="quarter" idx="10"/>
          </p:nvPr>
        </p:nvSpPr>
        <p:spPr/>
        <p:txBody>
          <a:bodyPr/>
          <a:lstStyle/>
          <a:p>
            <a:fld id="{08D7BDEA-8EA0-FE4F-8E67-406CE035A260}" type="slidenum">
              <a:rPr lang="fr-FR" smtClean="0"/>
              <a:t>33</a:t>
            </a:fld>
            <a:endParaRPr lang="fr-FR" dirty="0"/>
          </a:p>
        </p:txBody>
      </p:sp>
    </p:spTree>
    <p:extLst>
      <p:ext uri="{BB962C8B-B14F-4D97-AF65-F5344CB8AC3E}">
        <p14:creationId xmlns:p14="http://schemas.microsoft.com/office/powerpoint/2010/main" val="18281012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06904607-5546-5441-958D-F79AE68E8F53}" type="slidenum">
              <a:rPr lang="fr-FR" smtClean="0"/>
              <a:t>34</a:t>
            </a:fld>
            <a:endParaRPr lang="fr-FR"/>
          </a:p>
        </p:txBody>
      </p:sp>
    </p:spTree>
    <p:extLst>
      <p:ext uri="{BB962C8B-B14F-4D97-AF65-F5344CB8AC3E}">
        <p14:creationId xmlns:p14="http://schemas.microsoft.com/office/powerpoint/2010/main" val="9113837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06904607-5546-5441-958D-F79AE68E8F53}" type="slidenum">
              <a:rPr lang="fr-FR" smtClean="0"/>
              <a:t>35</a:t>
            </a:fld>
            <a:endParaRPr lang="fr-FR"/>
          </a:p>
        </p:txBody>
      </p:sp>
    </p:spTree>
    <p:extLst>
      <p:ext uri="{BB962C8B-B14F-4D97-AF65-F5344CB8AC3E}">
        <p14:creationId xmlns:p14="http://schemas.microsoft.com/office/powerpoint/2010/main" val="26123827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06904607-5546-5441-958D-F79AE68E8F53}" type="slidenum">
              <a:rPr lang="fr-FR" smtClean="0"/>
              <a:t>36</a:t>
            </a:fld>
            <a:endParaRPr lang="fr-FR"/>
          </a:p>
        </p:txBody>
      </p:sp>
    </p:spTree>
    <p:extLst>
      <p:ext uri="{BB962C8B-B14F-4D97-AF65-F5344CB8AC3E}">
        <p14:creationId xmlns:p14="http://schemas.microsoft.com/office/powerpoint/2010/main" val="9008743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8D7BDEA-8EA0-FE4F-8E67-406CE035A260}" type="slidenum">
              <a:rPr lang="fr-FR" smtClean="0"/>
              <a:t>37</a:t>
            </a:fld>
            <a:endParaRPr lang="fr-FR" dirty="0"/>
          </a:p>
        </p:txBody>
      </p:sp>
    </p:spTree>
    <p:extLst>
      <p:ext uri="{BB962C8B-B14F-4D97-AF65-F5344CB8AC3E}">
        <p14:creationId xmlns:p14="http://schemas.microsoft.com/office/powerpoint/2010/main" val="26692635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8D7BDEA-8EA0-FE4F-8E67-406CE035A260}" type="slidenum">
              <a:rPr lang="fr-FR" smtClean="0"/>
              <a:t>38</a:t>
            </a:fld>
            <a:endParaRPr lang="fr-FR" dirty="0"/>
          </a:p>
        </p:txBody>
      </p:sp>
    </p:spTree>
    <p:extLst>
      <p:ext uri="{BB962C8B-B14F-4D97-AF65-F5344CB8AC3E}">
        <p14:creationId xmlns:p14="http://schemas.microsoft.com/office/powerpoint/2010/main" val="23743906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06904607-5546-5441-958D-F79AE68E8F53}" type="slidenum">
              <a:rPr lang="fr-FR" smtClean="0"/>
              <a:t>39</a:t>
            </a:fld>
            <a:endParaRPr lang="fr-FR"/>
          </a:p>
        </p:txBody>
      </p:sp>
    </p:spTree>
    <p:extLst>
      <p:ext uri="{BB962C8B-B14F-4D97-AF65-F5344CB8AC3E}">
        <p14:creationId xmlns:p14="http://schemas.microsoft.com/office/powerpoint/2010/main" val="4709668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06904607-5546-5441-958D-F79AE68E8F53}" type="slidenum">
              <a:rPr lang="fr-FR" smtClean="0"/>
              <a:t>40</a:t>
            </a:fld>
            <a:endParaRPr lang="fr-FR"/>
          </a:p>
        </p:txBody>
      </p:sp>
    </p:spTree>
    <p:extLst>
      <p:ext uri="{BB962C8B-B14F-4D97-AF65-F5344CB8AC3E}">
        <p14:creationId xmlns:p14="http://schemas.microsoft.com/office/powerpoint/2010/main" val="2299610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lang="fr-FR" altLang="en-US" sz="1000" dirty="0" smtClean="0">
                <a:cs typeface="Arial" pitchFamily="34" charset="0"/>
              </a:rPr>
              <a:t>Aujourd’hui, une impulsion importante donnée aux évaluations.</a:t>
            </a:r>
          </a:p>
          <a:p>
            <a:pPr marL="0" marR="0" lvl="1" indent="0" algn="l" defTabSz="685800" rtl="0" eaLnBrk="1" fontAlgn="auto" latinLnBrk="0" hangingPunct="1">
              <a:lnSpc>
                <a:spcPct val="100000"/>
              </a:lnSpc>
              <a:spcBef>
                <a:spcPts val="0"/>
              </a:spcBef>
              <a:spcAft>
                <a:spcPts val="0"/>
              </a:spcAft>
              <a:buClrTx/>
              <a:buSzTx/>
              <a:buFontTx/>
              <a:buNone/>
              <a:tabLst/>
              <a:defRPr/>
            </a:pPr>
            <a:r>
              <a:rPr lang="fr-FR" altLang="en-US" sz="1000" dirty="0" smtClean="0">
                <a:cs typeface="Arial" pitchFamily="34" charset="0"/>
              </a:rPr>
              <a:t>La DEPP contribue à l’évaluation selon ces trois modalités.</a:t>
            </a:r>
          </a:p>
          <a:p>
            <a:pPr lvl="0" rtl="0"/>
            <a:r>
              <a:rPr lang="fr-FR" sz="1000" dirty="0" smtClean="0"/>
              <a:t>Niveau classe</a:t>
            </a:r>
          </a:p>
          <a:p>
            <a:pPr lvl="1" rtl="0"/>
            <a:r>
              <a:rPr lang="fr-FR" sz="1000" dirty="0" smtClean="0"/>
              <a:t>Fournir aux enseignants des outils afin d’enrichir leurs pratiques pédagogiques en évaluant mieux les acquis de leurs élèves</a:t>
            </a:r>
          </a:p>
          <a:p>
            <a:pPr lvl="0" rtl="0"/>
            <a:r>
              <a:rPr lang="fr-FR" sz="1000" dirty="0" smtClean="0"/>
              <a:t>Niveau local</a:t>
            </a:r>
          </a:p>
          <a:p>
            <a:pPr lvl="1" rtl="0"/>
            <a:r>
              <a:rPr lang="fr-FR" sz="1000" dirty="0" smtClean="0"/>
              <a:t>Doter les « pilotes de proximité » (recteurs, DASEN, IEN, chefs d’établissements) d’indicateurs leur permettant de mieux connaître les résultats des élèves et des établissements pour un pilotage pédagogique efficace</a:t>
            </a:r>
          </a:p>
          <a:p>
            <a:pPr lvl="0" rtl="0"/>
            <a:r>
              <a:rPr lang="fr-FR" sz="1000" dirty="0" smtClean="0"/>
              <a:t>Niveau national</a:t>
            </a:r>
          </a:p>
          <a:p>
            <a:pPr lvl="1" rtl="0"/>
            <a:r>
              <a:rPr lang="fr-FR" sz="1000" dirty="0" smtClean="0"/>
              <a:t>Disposer d’indicateurs permettant de mesurer, au niveau national, les performances du système éducatif, incluant la mesure d’évolutions temporelles et les comparaisons internationales</a:t>
            </a:r>
            <a:endParaRPr lang="fr-FR" altLang="en-US" sz="1000" dirty="0" smtClean="0">
              <a:cs typeface="Arial" pitchFamily="34" charset="0"/>
            </a:endParaRPr>
          </a:p>
          <a:p>
            <a:endParaRPr lang="fr-FR" sz="1000" dirty="0"/>
          </a:p>
        </p:txBody>
      </p:sp>
      <p:sp>
        <p:nvSpPr>
          <p:cNvPr id="4" name="Espace réservé du numéro de diapositive 3"/>
          <p:cNvSpPr>
            <a:spLocks noGrp="1"/>
          </p:cNvSpPr>
          <p:nvPr>
            <p:ph type="sldNum" sz="quarter" idx="10"/>
          </p:nvPr>
        </p:nvSpPr>
        <p:spPr/>
        <p:txBody>
          <a:bodyPr/>
          <a:lstStyle/>
          <a:p>
            <a:fld id="{08D7BDEA-8EA0-FE4F-8E67-406CE035A260}" type="slidenum">
              <a:rPr lang="fr-FR" smtClean="0"/>
              <a:t>5</a:t>
            </a:fld>
            <a:endParaRPr lang="fr-FR" dirty="0"/>
          </a:p>
        </p:txBody>
      </p:sp>
    </p:spTree>
    <p:extLst>
      <p:ext uri="{BB962C8B-B14F-4D97-AF65-F5344CB8AC3E}">
        <p14:creationId xmlns:p14="http://schemas.microsoft.com/office/powerpoint/2010/main" val="13465054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06904607-5546-5441-958D-F79AE68E8F53}" type="slidenum">
              <a:rPr lang="fr-FR" smtClean="0"/>
              <a:t>41</a:t>
            </a:fld>
            <a:endParaRPr lang="fr-FR"/>
          </a:p>
        </p:txBody>
      </p:sp>
    </p:spTree>
    <p:extLst>
      <p:ext uri="{BB962C8B-B14F-4D97-AF65-F5344CB8AC3E}">
        <p14:creationId xmlns:p14="http://schemas.microsoft.com/office/powerpoint/2010/main" val="20609192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C92C016A-00B8-4D3A-8629-B702DBB8F4C1}" type="slidenum">
              <a:rPr lang="fr-FR" smtClean="0"/>
              <a:t>42</a:t>
            </a:fld>
            <a:endParaRPr lang="fr-FR"/>
          </a:p>
        </p:txBody>
      </p:sp>
    </p:spTree>
    <p:extLst>
      <p:ext uri="{BB962C8B-B14F-4D97-AF65-F5344CB8AC3E}">
        <p14:creationId xmlns:p14="http://schemas.microsoft.com/office/powerpoint/2010/main" val="12376031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06904607-5546-5441-958D-F79AE68E8F53}" type="slidenum">
              <a:rPr lang="fr-FR" smtClean="0"/>
              <a:t>43</a:t>
            </a:fld>
            <a:endParaRPr lang="fr-FR"/>
          </a:p>
        </p:txBody>
      </p:sp>
    </p:spTree>
    <p:extLst>
      <p:ext uri="{BB962C8B-B14F-4D97-AF65-F5344CB8AC3E}">
        <p14:creationId xmlns:p14="http://schemas.microsoft.com/office/powerpoint/2010/main" val="35813735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06904607-5546-5441-958D-F79AE68E8F53}" type="slidenum">
              <a:rPr lang="fr-FR" smtClean="0"/>
              <a:t>44</a:t>
            </a:fld>
            <a:endParaRPr lang="fr-FR"/>
          </a:p>
        </p:txBody>
      </p:sp>
    </p:spTree>
    <p:extLst>
      <p:ext uri="{BB962C8B-B14F-4D97-AF65-F5344CB8AC3E}">
        <p14:creationId xmlns:p14="http://schemas.microsoft.com/office/powerpoint/2010/main" val="24416635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06904607-5546-5441-958D-F79AE68E8F53}" type="slidenum">
              <a:rPr lang="fr-FR" smtClean="0"/>
              <a:t>45</a:t>
            </a:fld>
            <a:endParaRPr lang="fr-FR"/>
          </a:p>
        </p:txBody>
      </p:sp>
    </p:spTree>
    <p:extLst>
      <p:ext uri="{BB962C8B-B14F-4D97-AF65-F5344CB8AC3E}">
        <p14:creationId xmlns:p14="http://schemas.microsoft.com/office/powerpoint/2010/main" val="38576723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06904607-5546-5441-958D-F79AE68E8F53}" type="slidenum">
              <a:rPr lang="fr-FR" smtClean="0"/>
              <a:t>46</a:t>
            </a:fld>
            <a:endParaRPr lang="fr-FR"/>
          </a:p>
        </p:txBody>
      </p:sp>
    </p:spTree>
    <p:extLst>
      <p:ext uri="{BB962C8B-B14F-4D97-AF65-F5344CB8AC3E}">
        <p14:creationId xmlns:p14="http://schemas.microsoft.com/office/powerpoint/2010/main" val="10586312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8D7BDEA-8EA0-FE4F-8E67-406CE035A260}" type="slidenum">
              <a:rPr lang="fr-FR" smtClean="0">
                <a:solidFill>
                  <a:prstClr val="black"/>
                </a:solidFill>
              </a:rPr>
              <a:pPr/>
              <a:t>47</a:t>
            </a:fld>
            <a:endParaRPr lang="fr-FR" dirty="0">
              <a:solidFill>
                <a:prstClr val="black"/>
              </a:solidFill>
            </a:endParaRPr>
          </a:p>
        </p:txBody>
      </p:sp>
    </p:spTree>
    <p:extLst>
      <p:ext uri="{BB962C8B-B14F-4D97-AF65-F5344CB8AC3E}">
        <p14:creationId xmlns:p14="http://schemas.microsoft.com/office/powerpoint/2010/main" val="8594602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8D7BDEA-8EA0-FE4F-8E67-406CE035A260}" type="slidenum">
              <a:rPr lang="fr-FR" smtClean="0">
                <a:solidFill>
                  <a:prstClr val="black"/>
                </a:solidFill>
              </a:rPr>
              <a:pPr/>
              <a:t>48</a:t>
            </a:fld>
            <a:endParaRPr lang="fr-FR" dirty="0">
              <a:solidFill>
                <a:prstClr val="black"/>
              </a:solidFill>
            </a:endParaRPr>
          </a:p>
        </p:txBody>
      </p:sp>
    </p:spTree>
    <p:extLst>
      <p:ext uri="{BB962C8B-B14F-4D97-AF65-F5344CB8AC3E}">
        <p14:creationId xmlns:p14="http://schemas.microsoft.com/office/powerpoint/2010/main" val="16321492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smtClean="0"/>
          </a:p>
        </p:txBody>
      </p:sp>
      <p:sp>
        <p:nvSpPr>
          <p:cNvPr id="4" name="Espace réservé du numéro de diapositive 3"/>
          <p:cNvSpPr>
            <a:spLocks noGrp="1"/>
          </p:cNvSpPr>
          <p:nvPr>
            <p:ph type="sldNum" sz="quarter" idx="10"/>
          </p:nvPr>
        </p:nvSpPr>
        <p:spPr/>
        <p:txBody>
          <a:bodyPr/>
          <a:lstStyle/>
          <a:p>
            <a:fld id="{08D7BDEA-8EA0-FE4F-8E67-406CE035A260}" type="slidenum">
              <a:rPr lang="fr-FR" smtClean="0"/>
              <a:t>49</a:t>
            </a:fld>
            <a:endParaRPr lang="fr-FR" dirty="0"/>
          </a:p>
        </p:txBody>
      </p:sp>
    </p:spTree>
    <p:extLst>
      <p:ext uri="{BB962C8B-B14F-4D97-AF65-F5344CB8AC3E}">
        <p14:creationId xmlns:p14="http://schemas.microsoft.com/office/powerpoint/2010/main" val="24465071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8D7BDEA-8EA0-FE4F-8E67-406CE035A260}" type="slidenum">
              <a:rPr lang="fr-FR" smtClean="0"/>
              <a:t>50</a:t>
            </a:fld>
            <a:endParaRPr lang="fr-FR" dirty="0"/>
          </a:p>
        </p:txBody>
      </p:sp>
    </p:spTree>
    <p:extLst>
      <p:ext uri="{BB962C8B-B14F-4D97-AF65-F5344CB8AC3E}">
        <p14:creationId xmlns:p14="http://schemas.microsoft.com/office/powerpoint/2010/main" val="2686576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06904607-5546-5441-958D-F79AE68E8F53}" type="slidenum">
              <a:rPr lang="fr-FR" smtClean="0"/>
              <a:t>6</a:t>
            </a:fld>
            <a:endParaRPr lang="fr-FR"/>
          </a:p>
        </p:txBody>
      </p:sp>
    </p:spTree>
    <p:extLst>
      <p:ext uri="{BB962C8B-B14F-4D97-AF65-F5344CB8AC3E}">
        <p14:creationId xmlns:p14="http://schemas.microsoft.com/office/powerpoint/2010/main" val="5086714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06904607-5546-5441-958D-F79AE68E8F53}" type="slidenum">
              <a:rPr lang="fr-FR" smtClean="0"/>
              <a:t>51</a:t>
            </a:fld>
            <a:endParaRPr lang="fr-FR"/>
          </a:p>
        </p:txBody>
      </p:sp>
    </p:spTree>
    <p:extLst>
      <p:ext uri="{BB962C8B-B14F-4D97-AF65-F5344CB8AC3E}">
        <p14:creationId xmlns:p14="http://schemas.microsoft.com/office/powerpoint/2010/main" val="15380339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8D7BDEA-8EA0-FE4F-8E67-406CE035A260}" type="slidenum">
              <a:rPr lang="fr-FR" smtClean="0">
                <a:solidFill>
                  <a:prstClr val="black"/>
                </a:solidFill>
              </a:rPr>
              <a:pPr/>
              <a:t>52</a:t>
            </a:fld>
            <a:endParaRPr lang="fr-FR" dirty="0">
              <a:solidFill>
                <a:prstClr val="black"/>
              </a:solidFill>
            </a:endParaRPr>
          </a:p>
        </p:txBody>
      </p:sp>
    </p:spTree>
    <p:extLst>
      <p:ext uri="{BB962C8B-B14F-4D97-AF65-F5344CB8AC3E}">
        <p14:creationId xmlns:p14="http://schemas.microsoft.com/office/powerpoint/2010/main" val="39830885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6904607-5546-5441-958D-F79AE68E8F53}" type="slidenum">
              <a:rPr lang="fr-FR" smtClean="0"/>
              <a:t>53</a:t>
            </a:fld>
            <a:endParaRPr lang="fr-FR"/>
          </a:p>
        </p:txBody>
      </p:sp>
    </p:spTree>
    <p:extLst>
      <p:ext uri="{BB962C8B-B14F-4D97-AF65-F5344CB8AC3E}">
        <p14:creationId xmlns:p14="http://schemas.microsoft.com/office/powerpoint/2010/main" val="570788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06904607-5546-5441-958D-F79AE68E8F53}" type="slidenum">
              <a:rPr lang="fr-FR" smtClean="0"/>
              <a:t>54</a:t>
            </a:fld>
            <a:endParaRPr lang="fr-FR"/>
          </a:p>
        </p:txBody>
      </p:sp>
    </p:spTree>
    <p:extLst>
      <p:ext uri="{BB962C8B-B14F-4D97-AF65-F5344CB8AC3E}">
        <p14:creationId xmlns:p14="http://schemas.microsoft.com/office/powerpoint/2010/main" val="6445625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06904607-5546-5441-958D-F79AE68E8F53}" type="slidenum">
              <a:rPr lang="fr-FR" smtClean="0"/>
              <a:t>55</a:t>
            </a:fld>
            <a:endParaRPr lang="fr-FR"/>
          </a:p>
        </p:txBody>
      </p:sp>
    </p:spTree>
    <p:extLst>
      <p:ext uri="{BB962C8B-B14F-4D97-AF65-F5344CB8AC3E}">
        <p14:creationId xmlns:p14="http://schemas.microsoft.com/office/powerpoint/2010/main" val="32459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06904607-5546-5441-958D-F79AE68E8F53}" type="slidenum">
              <a:rPr lang="fr-FR" smtClean="0"/>
              <a:t>7</a:t>
            </a:fld>
            <a:endParaRPr lang="fr-FR"/>
          </a:p>
        </p:txBody>
      </p:sp>
    </p:spTree>
    <p:extLst>
      <p:ext uri="{BB962C8B-B14F-4D97-AF65-F5344CB8AC3E}">
        <p14:creationId xmlns:p14="http://schemas.microsoft.com/office/powerpoint/2010/main" val="17652773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06904607-5546-5441-958D-F79AE68E8F53}" type="slidenum">
              <a:rPr lang="fr-FR" smtClean="0"/>
              <a:t>8</a:t>
            </a:fld>
            <a:endParaRPr lang="fr-FR"/>
          </a:p>
        </p:txBody>
      </p:sp>
    </p:spTree>
    <p:extLst>
      <p:ext uri="{BB962C8B-B14F-4D97-AF65-F5344CB8AC3E}">
        <p14:creationId xmlns:p14="http://schemas.microsoft.com/office/powerpoint/2010/main" val="1881626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06904607-5546-5441-958D-F79AE68E8F53}" type="slidenum">
              <a:rPr lang="fr-FR" smtClean="0"/>
              <a:t>9</a:t>
            </a:fld>
            <a:endParaRPr lang="fr-FR"/>
          </a:p>
        </p:txBody>
      </p:sp>
    </p:spTree>
    <p:extLst>
      <p:ext uri="{BB962C8B-B14F-4D97-AF65-F5344CB8AC3E}">
        <p14:creationId xmlns:p14="http://schemas.microsoft.com/office/powerpoint/2010/main" val="3503813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10"/>
          </p:nvPr>
        </p:nvSpPr>
        <p:spPr/>
        <p:txBody>
          <a:bodyPr/>
          <a:lstStyle/>
          <a:p>
            <a:fld id="{08D7BDEA-8EA0-FE4F-8E67-406CE035A260}" type="slidenum">
              <a:rPr lang="fr-FR" smtClean="0">
                <a:solidFill>
                  <a:prstClr val="black"/>
                </a:solidFill>
              </a:rPr>
              <a:pPr/>
              <a:t>10</a:t>
            </a:fld>
            <a:endParaRPr lang="fr-FR" dirty="0">
              <a:solidFill>
                <a:prstClr val="black"/>
              </a:solidFill>
            </a:endParaRPr>
          </a:p>
        </p:txBody>
      </p:sp>
    </p:spTree>
    <p:extLst>
      <p:ext uri="{BB962C8B-B14F-4D97-AF65-F5344CB8AC3E}">
        <p14:creationId xmlns:p14="http://schemas.microsoft.com/office/powerpoint/2010/main" val="932893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fr-FR"/>
              <a:t>Modifiez le style du titre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00EC1621-8796-D34D-A67D-BC77EE6E18FD}" type="datetime1">
              <a:rPr lang="fr-FR" smtClean="0"/>
              <a:t>08/02/2020</a:t>
            </a:fld>
            <a:endParaRPr lang="fr-FR"/>
          </a:p>
        </p:txBody>
      </p:sp>
      <p:sp>
        <p:nvSpPr>
          <p:cNvPr id="5" name="Footer Placeholder 4"/>
          <p:cNvSpPr>
            <a:spLocks noGrp="1"/>
          </p:cNvSpPr>
          <p:nvPr>
            <p:ph type="ftr" sz="quarter" idx="11"/>
          </p:nvPr>
        </p:nvSpPr>
        <p:spPr/>
        <p:txBody>
          <a:bodyPr/>
          <a:lstStyle/>
          <a:p>
            <a:r>
              <a:rPr lang="fr-FR"/>
              <a:t>SEMAINE EUROPÉENNE DU DÉVELOPPEMENT DURABLE – 30 MAI AU 5 JUIN</a:t>
            </a:r>
          </a:p>
        </p:txBody>
      </p:sp>
      <p:sp>
        <p:nvSpPr>
          <p:cNvPr id="6" name="Slide Number Placeholder 5"/>
          <p:cNvSpPr>
            <a:spLocks noGrp="1"/>
          </p:cNvSpPr>
          <p:nvPr>
            <p:ph type="sldNum" sz="quarter" idx="12"/>
          </p:nvPr>
        </p:nvSpPr>
        <p:spPr/>
        <p:txBody>
          <a:bodyPr/>
          <a:lstStyle/>
          <a:p>
            <a:fld id="{45853B60-5781-1F46-AF2A-6D2C30F6BE2D}" type="slidenum">
              <a:rPr lang="fr-FR" smtClean="0"/>
              <a:t>‹N°›</a:t>
            </a:fld>
            <a:endParaRPr lang="fr-FR"/>
          </a:p>
        </p:txBody>
      </p:sp>
    </p:spTree>
    <p:extLst>
      <p:ext uri="{BB962C8B-B14F-4D97-AF65-F5344CB8AC3E}">
        <p14:creationId xmlns:p14="http://schemas.microsoft.com/office/powerpoint/2010/main" val="62769231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Modifier les styles du texte du masque
Deuxième niveau
Troisième niveau
Quatrième niveau
Cinquième niveau</a:t>
            </a:r>
            <a:endParaRPr lang="en-US" dirty="0"/>
          </a:p>
        </p:txBody>
      </p:sp>
      <p:sp>
        <p:nvSpPr>
          <p:cNvPr id="4" name="Date Placeholder 3"/>
          <p:cNvSpPr>
            <a:spLocks noGrp="1"/>
          </p:cNvSpPr>
          <p:nvPr>
            <p:ph type="dt" sz="half" idx="10"/>
          </p:nvPr>
        </p:nvSpPr>
        <p:spPr/>
        <p:txBody>
          <a:bodyPr/>
          <a:lstStyle/>
          <a:p>
            <a:fld id="{D8C34A4C-88C0-C247-8D13-B49F51FACBCE}" type="datetime1">
              <a:rPr lang="fr-FR" smtClean="0"/>
              <a:t>08/02/2020</a:t>
            </a:fld>
            <a:endParaRPr lang="fr-FR"/>
          </a:p>
        </p:txBody>
      </p:sp>
      <p:sp>
        <p:nvSpPr>
          <p:cNvPr id="5" name="Footer Placeholder 4"/>
          <p:cNvSpPr>
            <a:spLocks noGrp="1"/>
          </p:cNvSpPr>
          <p:nvPr>
            <p:ph type="ftr" sz="quarter" idx="11"/>
          </p:nvPr>
        </p:nvSpPr>
        <p:spPr/>
        <p:txBody>
          <a:bodyPr/>
          <a:lstStyle/>
          <a:p>
            <a:r>
              <a:rPr lang="fr-FR"/>
              <a:t>SEMAINE EUROPÉENNE DU DÉVELOPPEMENT DURABLE – 30 MAI AU 5 JUIN</a:t>
            </a:r>
          </a:p>
        </p:txBody>
      </p:sp>
      <p:sp>
        <p:nvSpPr>
          <p:cNvPr id="6" name="Slide Number Placeholder 5"/>
          <p:cNvSpPr>
            <a:spLocks noGrp="1"/>
          </p:cNvSpPr>
          <p:nvPr>
            <p:ph type="sldNum" sz="quarter" idx="12"/>
          </p:nvPr>
        </p:nvSpPr>
        <p:spPr/>
        <p:txBody>
          <a:bodyPr/>
          <a:lstStyle/>
          <a:p>
            <a:fld id="{45853B60-5781-1F46-AF2A-6D2C30F6BE2D}" type="slidenum">
              <a:rPr lang="fr-FR" smtClean="0"/>
              <a:t>‹N°›</a:t>
            </a:fld>
            <a:endParaRPr lang="fr-FR"/>
          </a:p>
        </p:txBody>
      </p:sp>
    </p:spTree>
    <p:extLst>
      <p:ext uri="{BB962C8B-B14F-4D97-AF65-F5344CB8AC3E}">
        <p14:creationId xmlns:p14="http://schemas.microsoft.com/office/powerpoint/2010/main" val="4221483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fr-FR"/>
              <a:t>Modifier les styles du texte du masque
Deuxième niveau
Troisième niveau
Quatrième niveau
Cinquième niveau</a:t>
            </a:r>
            <a:endParaRPr lang="en-US" dirty="0"/>
          </a:p>
        </p:txBody>
      </p:sp>
      <p:sp>
        <p:nvSpPr>
          <p:cNvPr id="4" name="Date Placeholder 3"/>
          <p:cNvSpPr>
            <a:spLocks noGrp="1"/>
          </p:cNvSpPr>
          <p:nvPr>
            <p:ph type="dt" sz="half" idx="10"/>
          </p:nvPr>
        </p:nvSpPr>
        <p:spPr/>
        <p:txBody>
          <a:bodyPr/>
          <a:lstStyle/>
          <a:p>
            <a:fld id="{35765BBC-6F48-7F4C-A546-0D621221D373}" type="datetime1">
              <a:rPr lang="fr-FR" smtClean="0"/>
              <a:t>08/02/2020</a:t>
            </a:fld>
            <a:endParaRPr lang="fr-FR"/>
          </a:p>
        </p:txBody>
      </p:sp>
      <p:sp>
        <p:nvSpPr>
          <p:cNvPr id="5" name="Footer Placeholder 4"/>
          <p:cNvSpPr>
            <a:spLocks noGrp="1"/>
          </p:cNvSpPr>
          <p:nvPr>
            <p:ph type="ftr" sz="quarter" idx="11"/>
          </p:nvPr>
        </p:nvSpPr>
        <p:spPr/>
        <p:txBody>
          <a:bodyPr/>
          <a:lstStyle/>
          <a:p>
            <a:r>
              <a:rPr lang="fr-FR"/>
              <a:t>SEMAINE EUROPÉENNE DU DÉVELOPPEMENT DURABLE – 30 MAI AU 5 JUIN</a:t>
            </a:r>
          </a:p>
        </p:txBody>
      </p:sp>
      <p:sp>
        <p:nvSpPr>
          <p:cNvPr id="6" name="Slide Number Placeholder 5"/>
          <p:cNvSpPr>
            <a:spLocks noGrp="1"/>
          </p:cNvSpPr>
          <p:nvPr>
            <p:ph type="sldNum" sz="quarter" idx="12"/>
          </p:nvPr>
        </p:nvSpPr>
        <p:spPr/>
        <p:txBody>
          <a:bodyPr/>
          <a:lstStyle/>
          <a:p>
            <a:fld id="{45853B60-5781-1F46-AF2A-6D2C30F6BE2D}" type="slidenum">
              <a:rPr lang="fr-FR" smtClean="0"/>
              <a:t>‹N°›</a:t>
            </a:fld>
            <a:endParaRPr lang="fr-FR"/>
          </a:p>
        </p:txBody>
      </p:sp>
    </p:spTree>
    <p:extLst>
      <p:ext uri="{BB962C8B-B14F-4D97-AF65-F5344CB8AC3E}">
        <p14:creationId xmlns:p14="http://schemas.microsoft.com/office/powerpoint/2010/main" val="1221317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age de contenu tex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6" name="Espace réservé du texte 6"/>
          <p:cNvSpPr>
            <a:spLocks noGrp="1"/>
          </p:cNvSpPr>
          <p:nvPr>
            <p:ph type="body" sz="quarter" idx="13" hasCustomPrompt="1"/>
          </p:nvPr>
        </p:nvSpPr>
        <p:spPr>
          <a:xfrm>
            <a:off x="804863" y="1471083"/>
            <a:ext cx="7881937" cy="4598988"/>
          </a:xfrm>
        </p:spPr>
        <p:txBody>
          <a:bodyPr/>
          <a:lstStyle>
            <a:lvl1pPr marL="177800" marR="0" indent="-177800" algn="l" defTabSz="457200" rtl="0" eaLnBrk="1" fontAlgn="auto" latinLnBrk="0" hangingPunct="1">
              <a:lnSpc>
                <a:spcPct val="100000"/>
              </a:lnSpc>
              <a:spcBef>
                <a:spcPct val="20000"/>
              </a:spcBef>
              <a:spcAft>
                <a:spcPts val="0"/>
              </a:spcAft>
              <a:buClrTx/>
              <a:buSzPct val="100000"/>
              <a:buFont typeface="Arial"/>
              <a:buChar char="■"/>
              <a:tabLst/>
              <a:defRPr/>
            </a:lvl1pPr>
            <a:lvl2pPr marL="627063" marR="0" indent="-169863" algn="l" defTabSz="457200" rtl="0" eaLnBrk="1" fontAlgn="auto" latinLnBrk="0" hangingPunct="1">
              <a:lnSpc>
                <a:spcPct val="100000"/>
              </a:lnSpc>
              <a:spcBef>
                <a:spcPct val="20000"/>
              </a:spcBef>
              <a:spcAft>
                <a:spcPts val="0"/>
              </a:spcAft>
              <a:buClr>
                <a:srgbClr val="9B008A"/>
              </a:buClr>
              <a:buSzTx/>
              <a:buFont typeface="Arial Italic"/>
              <a:buChar char="■"/>
              <a:tabLst/>
              <a:defRPr/>
            </a:lvl2pPr>
            <a:lvl3pPr marL="627063" marR="0" indent="0" algn="l" defTabSz="457200" rtl="0" eaLnBrk="1" fontAlgn="auto" latinLnBrk="0" hangingPunct="1">
              <a:lnSpc>
                <a:spcPct val="100000"/>
              </a:lnSpc>
              <a:spcBef>
                <a:spcPct val="20000"/>
              </a:spcBef>
              <a:spcAft>
                <a:spcPts val="0"/>
              </a:spcAft>
              <a:buClrTx/>
              <a:buSzTx/>
              <a:buFont typeface="Arial"/>
              <a:buNone/>
              <a:tabLst/>
              <a:defRPr/>
            </a:lvl3pPr>
            <a:lvl4pPr marL="627063" marR="0" indent="177800" algn="l" defTabSz="457200" rtl="0" eaLnBrk="1" fontAlgn="auto" latinLnBrk="0" hangingPunct="1">
              <a:lnSpc>
                <a:spcPct val="100000"/>
              </a:lnSpc>
              <a:spcBef>
                <a:spcPct val="20000"/>
              </a:spcBef>
              <a:spcAft>
                <a:spcPts val="0"/>
              </a:spcAft>
              <a:buClr>
                <a:srgbClr val="9B008A"/>
              </a:buClr>
              <a:buSzTx/>
              <a:buFont typeface="Arial"/>
              <a:buChar char="–"/>
              <a:tabLst/>
              <a:defRPr/>
            </a:lvl4pPr>
            <a:lvl5pPr marL="806450" marR="0" indent="0" algn="l" defTabSz="457200" rtl="0" eaLnBrk="1" fontAlgn="auto" latinLnBrk="0" hangingPunct="1">
              <a:lnSpc>
                <a:spcPct val="100000"/>
              </a:lnSpc>
              <a:spcBef>
                <a:spcPct val="20000"/>
              </a:spcBef>
              <a:spcAft>
                <a:spcPts val="0"/>
              </a:spcAft>
              <a:buClrTx/>
              <a:buSzTx/>
              <a:buFont typeface="Arial"/>
              <a:buNone/>
              <a:tabLst/>
              <a:defRPr/>
            </a:lvl5pPr>
          </a:lstStyle>
          <a:p>
            <a:pPr lvl="0"/>
            <a:r>
              <a:rPr lang="fr-FR" dirty="0"/>
              <a:t> 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11164378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age sommair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Cliquez et modifiez le titre</a:t>
            </a:r>
            <a:endParaRPr lang="fr-FR" dirty="0"/>
          </a:p>
        </p:txBody>
      </p:sp>
      <p:sp>
        <p:nvSpPr>
          <p:cNvPr id="5" name="Espace réservé du numéro de diapositive 4"/>
          <p:cNvSpPr>
            <a:spLocks noGrp="1"/>
          </p:cNvSpPr>
          <p:nvPr>
            <p:ph type="sldNum" sz="quarter" idx="12"/>
          </p:nvPr>
        </p:nvSpPr>
        <p:spPr/>
        <p:txBody>
          <a:bodyPr/>
          <a:lstStyle/>
          <a:p>
            <a:fld id="{A786685B-2977-D546-9E3D-3CA676A47F0C}" type="slidenum">
              <a:rPr lang="fr-FR" smtClean="0"/>
              <a:pPr/>
              <a:t>‹N°›</a:t>
            </a:fld>
            <a:endParaRPr lang="fr-FR" dirty="0"/>
          </a:p>
        </p:txBody>
      </p:sp>
      <p:sp>
        <p:nvSpPr>
          <p:cNvPr id="7" name="Espace réservé du texte 6"/>
          <p:cNvSpPr>
            <a:spLocks noGrp="1"/>
          </p:cNvSpPr>
          <p:nvPr>
            <p:ph type="body" sz="quarter" idx="13" hasCustomPrompt="1"/>
          </p:nvPr>
        </p:nvSpPr>
        <p:spPr>
          <a:xfrm>
            <a:off x="804863" y="1469378"/>
            <a:ext cx="7881937" cy="4397375"/>
          </a:xfrm>
        </p:spPr>
        <p:txBody>
          <a:bodyPr/>
          <a:lstStyle>
            <a:lvl1pPr>
              <a:buClr>
                <a:srgbClr val="9B008A"/>
              </a:buClr>
              <a:defRPr>
                <a:solidFill>
                  <a:srgbClr val="000000"/>
                </a:solidFill>
              </a:defRPr>
            </a:lvl1pPr>
          </a:lstStyle>
          <a:p>
            <a:pPr lvl="0"/>
            <a:r>
              <a:rPr lang="fr-FR" dirty="0" smtClean="0"/>
              <a:t> Cliquez pour modifier les styles du texte du masque</a:t>
            </a:r>
            <a:endParaRPr lang="fr-FR" dirty="0"/>
          </a:p>
        </p:txBody>
      </p:sp>
    </p:spTree>
    <p:extLst>
      <p:ext uri="{BB962C8B-B14F-4D97-AF65-F5344CB8AC3E}">
        <p14:creationId xmlns:p14="http://schemas.microsoft.com/office/powerpoint/2010/main" val="66040110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page de fin - Contact">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1097486" y="3283200"/>
            <a:ext cx="5897726" cy="2108160"/>
          </a:xfrm>
        </p:spPr>
        <p:txBody>
          <a:bodyPr anchor="t" anchorCtr="0">
            <a:normAutofit/>
          </a:bodyPr>
          <a:lstStyle>
            <a:lvl1pPr>
              <a:defRPr sz="1500" baseline="0"/>
            </a:lvl1pPr>
          </a:lstStyle>
          <a:p>
            <a:r>
              <a:rPr lang="fr-FR" dirty="0"/>
              <a:t>Contacts :</a:t>
            </a:r>
          </a:p>
        </p:txBody>
      </p:sp>
    </p:spTree>
    <p:extLst>
      <p:ext uri="{BB962C8B-B14F-4D97-AF65-F5344CB8AC3E}">
        <p14:creationId xmlns:p14="http://schemas.microsoft.com/office/powerpoint/2010/main" val="182684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
Deuxième niveau
Troisième niveau
Quatrième niveau
Cinquième niveau</a:t>
            </a:r>
            <a:endParaRPr lang="en-US" dirty="0"/>
          </a:p>
        </p:txBody>
      </p:sp>
      <p:sp>
        <p:nvSpPr>
          <p:cNvPr id="4" name="Date Placeholder 3"/>
          <p:cNvSpPr>
            <a:spLocks noGrp="1"/>
          </p:cNvSpPr>
          <p:nvPr>
            <p:ph type="dt" sz="half" idx="10"/>
          </p:nvPr>
        </p:nvSpPr>
        <p:spPr/>
        <p:txBody>
          <a:bodyPr/>
          <a:lstStyle/>
          <a:p>
            <a:fld id="{87F8F535-A78B-2646-9AEA-3E0FDC696E08}" type="datetime1">
              <a:rPr lang="fr-FR" smtClean="0"/>
              <a:t>08/02/2020</a:t>
            </a:fld>
            <a:endParaRPr lang="fr-FR"/>
          </a:p>
        </p:txBody>
      </p:sp>
      <p:sp>
        <p:nvSpPr>
          <p:cNvPr id="5" name="Footer Placeholder 4"/>
          <p:cNvSpPr>
            <a:spLocks noGrp="1"/>
          </p:cNvSpPr>
          <p:nvPr>
            <p:ph type="ftr" sz="quarter" idx="11"/>
          </p:nvPr>
        </p:nvSpPr>
        <p:spPr/>
        <p:txBody>
          <a:bodyPr/>
          <a:lstStyle/>
          <a:p>
            <a:r>
              <a:rPr lang="fr-FR"/>
              <a:t>SEMAINE EUROPÉENNE DU DÉVELOPPEMENT DURABLE – 30 MAI AU 5 JUIN</a:t>
            </a:r>
          </a:p>
        </p:txBody>
      </p:sp>
      <p:sp>
        <p:nvSpPr>
          <p:cNvPr id="6" name="Slide Number Placeholder 5"/>
          <p:cNvSpPr>
            <a:spLocks noGrp="1"/>
          </p:cNvSpPr>
          <p:nvPr>
            <p:ph type="sldNum" sz="quarter" idx="12"/>
          </p:nvPr>
        </p:nvSpPr>
        <p:spPr/>
        <p:txBody>
          <a:bodyPr/>
          <a:lstStyle/>
          <a:p>
            <a:fld id="{45853B60-5781-1F46-AF2A-6D2C30F6BE2D}" type="slidenum">
              <a:rPr lang="fr-FR" smtClean="0"/>
              <a:t>‹N°›</a:t>
            </a:fld>
            <a:endParaRPr lang="fr-FR"/>
          </a:p>
        </p:txBody>
      </p:sp>
    </p:spTree>
    <p:extLst>
      <p:ext uri="{BB962C8B-B14F-4D97-AF65-F5344CB8AC3E}">
        <p14:creationId xmlns:p14="http://schemas.microsoft.com/office/powerpoint/2010/main" val="405902623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fr-FR"/>
              <a:t>Modifiez le style du titre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
Deuxième niveau
Troisième niveau
Quatrième niveau
Cinquième niveau</a:t>
            </a:r>
            <a:endParaRPr lang="en-US" dirty="0"/>
          </a:p>
        </p:txBody>
      </p:sp>
      <p:sp>
        <p:nvSpPr>
          <p:cNvPr id="4" name="Date Placeholder 3"/>
          <p:cNvSpPr>
            <a:spLocks noGrp="1"/>
          </p:cNvSpPr>
          <p:nvPr>
            <p:ph type="dt" sz="half" idx="10"/>
          </p:nvPr>
        </p:nvSpPr>
        <p:spPr/>
        <p:txBody>
          <a:bodyPr/>
          <a:lstStyle/>
          <a:p>
            <a:fld id="{61538E87-3C74-BB46-A05B-0DCBC4A59B51}" type="datetime1">
              <a:rPr lang="fr-FR" smtClean="0"/>
              <a:t>08/02/2020</a:t>
            </a:fld>
            <a:endParaRPr lang="fr-FR"/>
          </a:p>
        </p:txBody>
      </p:sp>
      <p:sp>
        <p:nvSpPr>
          <p:cNvPr id="5" name="Footer Placeholder 4"/>
          <p:cNvSpPr>
            <a:spLocks noGrp="1"/>
          </p:cNvSpPr>
          <p:nvPr>
            <p:ph type="ftr" sz="quarter" idx="11"/>
          </p:nvPr>
        </p:nvSpPr>
        <p:spPr/>
        <p:txBody>
          <a:bodyPr/>
          <a:lstStyle/>
          <a:p>
            <a:r>
              <a:rPr lang="fr-FR"/>
              <a:t>SEMAINE EUROPÉENNE DU DÉVELOPPEMENT DURABLE – 30 MAI AU 5 JUIN</a:t>
            </a:r>
          </a:p>
        </p:txBody>
      </p:sp>
      <p:sp>
        <p:nvSpPr>
          <p:cNvPr id="6" name="Slide Number Placeholder 5"/>
          <p:cNvSpPr>
            <a:spLocks noGrp="1"/>
          </p:cNvSpPr>
          <p:nvPr>
            <p:ph type="sldNum" sz="quarter" idx="12"/>
          </p:nvPr>
        </p:nvSpPr>
        <p:spPr/>
        <p:txBody>
          <a:bodyPr/>
          <a:lstStyle/>
          <a:p>
            <a:fld id="{45853B60-5781-1F46-AF2A-6D2C30F6BE2D}" type="slidenum">
              <a:rPr lang="fr-FR" smtClean="0"/>
              <a:t>‹N°›</a:t>
            </a:fld>
            <a:endParaRPr lang="fr-FR"/>
          </a:p>
        </p:txBody>
      </p:sp>
    </p:spTree>
    <p:extLst>
      <p:ext uri="{BB962C8B-B14F-4D97-AF65-F5344CB8AC3E}">
        <p14:creationId xmlns:p14="http://schemas.microsoft.com/office/powerpoint/2010/main" val="993732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fr-FR"/>
              <a:t>Modifier les styles du texte du masque
Deuxième niveau
Troisième niveau
Quatrième niveau
Cinquième niveau</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fr-FR"/>
              <a:t>Modifier les styles du texte du masque
Deuxième niveau
Troisième niveau
Quatrième niveau
Cinquième niveau</a:t>
            </a:r>
            <a:endParaRPr lang="en-US" dirty="0"/>
          </a:p>
        </p:txBody>
      </p:sp>
      <p:sp>
        <p:nvSpPr>
          <p:cNvPr id="5" name="Date Placeholder 4"/>
          <p:cNvSpPr>
            <a:spLocks noGrp="1"/>
          </p:cNvSpPr>
          <p:nvPr>
            <p:ph type="dt" sz="half" idx="10"/>
          </p:nvPr>
        </p:nvSpPr>
        <p:spPr/>
        <p:txBody>
          <a:bodyPr/>
          <a:lstStyle/>
          <a:p>
            <a:fld id="{1DD30287-BC0A-E841-B7F7-8378DB1DEDA7}" type="datetime1">
              <a:rPr lang="fr-FR" smtClean="0"/>
              <a:t>08/02/2020</a:t>
            </a:fld>
            <a:endParaRPr lang="fr-FR"/>
          </a:p>
        </p:txBody>
      </p:sp>
      <p:sp>
        <p:nvSpPr>
          <p:cNvPr id="6" name="Footer Placeholder 5"/>
          <p:cNvSpPr>
            <a:spLocks noGrp="1"/>
          </p:cNvSpPr>
          <p:nvPr>
            <p:ph type="ftr" sz="quarter" idx="11"/>
          </p:nvPr>
        </p:nvSpPr>
        <p:spPr/>
        <p:txBody>
          <a:bodyPr/>
          <a:lstStyle/>
          <a:p>
            <a:r>
              <a:rPr lang="fr-FR"/>
              <a:t>SEMAINE EUROPÉENNE DU DÉVELOPPEMENT DURABLE – 30 MAI AU 5 JUIN</a:t>
            </a:r>
          </a:p>
        </p:txBody>
      </p:sp>
      <p:sp>
        <p:nvSpPr>
          <p:cNvPr id="7" name="Slide Number Placeholder 6"/>
          <p:cNvSpPr>
            <a:spLocks noGrp="1"/>
          </p:cNvSpPr>
          <p:nvPr>
            <p:ph type="sldNum" sz="quarter" idx="12"/>
          </p:nvPr>
        </p:nvSpPr>
        <p:spPr/>
        <p:txBody>
          <a:bodyPr/>
          <a:lstStyle/>
          <a:p>
            <a:fld id="{45853B60-5781-1F46-AF2A-6D2C30F6BE2D}" type="slidenum">
              <a:rPr lang="fr-FR" smtClean="0"/>
              <a:t>‹N°›</a:t>
            </a:fld>
            <a:endParaRPr lang="fr-FR"/>
          </a:p>
        </p:txBody>
      </p:sp>
    </p:spTree>
    <p:extLst>
      <p:ext uri="{BB962C8B-B14F-4D97-AF65-F5344CB8AC3E}">
        <p14:creationId xmlns:p14="http://schemas.microsoft.com/office/powerpoint/2010/main" val="4218234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fr-FR"/>
              <a:t>Modifiez le style du titre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
Deuxième niveau
Troisième niveau
Quatrième niveau
Cinquième niveau</a:t>
            </a:r>
            <a:endParaRPr lang="en-US" dirty="0"/>
          </a:p>
        </p:txBody>
      </p:sp>
      <p:sp>
        <p:nvSpPr>
          <p:cNvPr id="4" name="Content Placeholder 3"/>
          <p:cNvSpPr>
            <a:spLocks noGrp="1"/>
          </p:cNvSpPr>
          <p:nvPr>
            <p:ph sz="half" idx="2"/>
          </p:nvPr>
        </p:nvSpPr>
        <p:spPr>
          <a:xfrm>
            <a:off x="629842" y="2505075"/>
            <a:ext cx="3868340" cy="3684588"/>
          </a:xfrm>
        </p:spPr>
        <p:txBody>
          <a:bodyPr/>
          <a:lstStyle/>
          <a:p>
            <a:pPr lvl="0"/>
            <a:r>
              <a:rPr lang="fr-FR"/>
              <a:t>Modifier les styles du texte du masque
Deuxième niveau
Troisième niveau
Quatrième niveau
Cinquième niveau</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
Deuxième niveau
Troisième niveau
Quatrième niveau
Cinquième niveau</a:t>
            </a:r>
            <a:endParaRPr lang="en-US" dirty="0"/>
          </a:p>
        </p:txBody>
      </p:sp>
      <p:sp>
        <p:nvSpPr>
          <p:cNvPr id="6" name="Content Placeholder 5"/>
          <p:cNvSpPr>
            <a:spLocks noGrp="1"/>
          </p:cNvSpPr>
          <p:nvPr>
            <p:ph sz="quarter" idx="4"/>
          </p:nvPr>
        </p:nvSpPr>
        <p:spPr>
          <a:xfrm>
            <a:off x="4629150" y="2505075"/>
            <a:ext cx="3887391" cy="3684588"/>
          </a:xfrm>
        </p:spPr>
        <p:txBody>
          <a:bodyPr/>
          <a:lstStyle/>
          <a:p>
            <a:pPr lvl="0"/>
            <a:r>
              <a:rPr lang="fr-FR"/>
              <a:t>Modifier les styles du texte du masque
Deuxième niveau
Troisième niveau
Quatrième niveau
Cinquième niveau</a:t>
            </a:r>
            <a:endParaRPr lang="en-US" dirty="0"/>
          </a:p>
        </p:txBody>
      </p:sp>
      <p:sp>
        <p:nvSpPr>
          <p:cNvPr id="7" name="Date Placeholder 6"/>
          <p:cNvSpPr>
            <a:spLocks noGrp="1"/>
          </p:cNvSpPr>
          <p:nvPr>
            <p:ph type="dt" sz="half" idx="10"/>
          </p:nvPr>
        </p:nvSpPr>
        <p:spPr/>
        <p:txBody>
          <a:bodyPr/>
          <a:lstStyle/>
          <a:p>
            <a:fld id="{D6A6CD1E-411D-1A47-8FC7-455B709C563F}" type="datetime1">
              <a:rPr lang="fr-FR" smtClean="0"/>
              <a:t>08/02/2020</a:t>
            </a:fld>
            <a:endParaRPr lang="fr-FR"/>
          </a:p>
        </p:txBody>
      </p:sp>
      <p:sp>
        <p:nvSpPr>
          <p:cNvPr id="8" name="Footer Placeholder 7"/>
          <p:cNvSpPr>
            <a:spLocks noGrp="1"/>
          </p:cNvSpPr>
          <p:nvPr>
            <p:ph type="ftr" sz="quarter" idx="11"/>
          </p:nvPr>
        </p:nvSpPr>
        <p:spPr/>
        <p:txBody>
          <a:bodyPr/>
          <a:lstStyle/>
          <a:p>
            <a:r>
              <a:rPr lang="fr-FR"/>
              <a:t>SEMAINE EUROPÉENNE DU DÉVELOPPEMENT DURABLE – 30 MAI AU 5 JUIN</a:t>
            </a:r>
          </a:p>
        </p:txBody>
      </p:sp>
      <p:sp>
        <p:nvSpPr>
          <p:cNvPr id="9" name="Slide Number Placeholder 8"/>
          <p:cNvSpPr>
            <a:spLocks noGrp="1"/>
          </p:cNvSpPr>
          <p:nvPr>
            <p:ph type="sldNum" sz="quarter" idx="12"/>
          </p:nvPr>
        </p:nvSpPr>
        <p:spPr/>
        <p:txBody>
          <a:bodyPr/>
          <a:lstStyle/>
          <a:p>
            <a:fld id="{45853B60-5781-1F46-AF2A-6D2C30F6BE2D}" type="slidenum">
              <a:rPr lang="fr-FR" smtClean="0"/>
              <a:t>‹N°›</a:t>
            </a:fld>
            <a:endParaRPr lang="fr-FR"/>
          </a:p>
        </p:txBody>
      </p:sp>
    </p:spTree>
    <p:extLst>
      <p:ext uri="{BB962C8B-B14F-4D97-AF65-F5344CB8AC3E}">
        <p14:creationId xmlns:p14="http://schemas.microsoft.com/office/powerpoint/2010/main" val="696229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DA8B9BD0-DB3B-934D-B471-D087C27EB49F}" type="datetime1">
              <a:rPr lang="fr-FR" smtClean="0"/>
              <a:t>08/02/2020</a:t>
            </a:fld>
            <a:endParaRPr lang="fr-FR"/>
          </a:p>
        </p:txBody>
      </p:sp>
      <p:sp>
        <p:nvSpPr>
          <p:cNvPr id="4" name="Footer Placeholder 3"/>
          <p:cNvSpPr>
            <a:spLocks noGrp="1"/>
          </p:cNvSpPr>
          <p:nvPr>
            <p:ph type="ftr" sz="quarter" idx="11"/>
          </p:nvPr>
        </p:nvSpPr>
        <p:spPr/>
        <p:txBody>
          <a:bodyPr/>
          <a:lstStyle/>
          <a:p>
            <a:r>
              <a:rPr lang="fr-FR"/>
              <a:t>SEMAINE EUROPÉENNE DU DÉVELOPPEMENT DURABLE – 30 MAI AU 5 JUIN</a:t>
            </a:r>
          </a:p>
        </p:txBody>
      </p:sp>
      <p:sp>
        <p:nvSpPr>
          <p:cNvPr id="5" name="Slide Number Placeholder 4"/>
          <p:cNvSpPr>
            <a:spLocks noGrp="1"/>
          </p:cNvSpPr>
          <p:nvPr>
            <p:ph type="sldNum" sz="quarter" idx="12"/>
          </p:nvPr>
        </p:nvSpPr>
        <p:spPr/>
        <p:txBody>
          <a:bodyPr/>
          <a:lstStyle/>
          <a:p>
            <a:fld id="{45853B60-5781-1F46-AF2A-6D2C30F6BE2D}" type="slidenum">
              <a:rPr lang="fr-FR" smtClean="0"/>
              <a:t>‹N°›</a:t>
            </a:fld>
            <a:endParaRPr lang="fr-FR"/>
          </a:p>
        </p:txBody>
      </p:sp>
    </p:spTree>
    <p:extLst>
      <p:ext uri="{BB962C8B-B14F-4D97-AF65-F5344CB8AC3E}">
        <p14:creationId xmlns:p14="http://schemas.microsoft.com/office/powerpoint/2010/main" val="4122138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E8EE2F-D086-A344-8188-7882FD0BBD23}" type="datetime1">
              <a:rPr lang="fr-FR" smtClean="0"/>
              <a:t>08/02/2020</a:t>
            </a:fld>
            <a:endParaRPr lang="fr-FR"/>
          </a:p>
        </p:txBody>
      </p:sp>
      <p:sp>
        <p:nvSpPr>
          <p:cNvPr id="3" name="Footer Placeholder 2"/>
          <p:cNvSpPr>
            <a:spLocks noGrp="1"/>
          </p:cNvSpPr>
          <p:nvPr>
            <p:ph type="ftr" sz="quarter" idx="11"/>
          </p:nvPr>
        </p:nvSpPr>
        <p:spPr/>
        <p:txBody>
          <a:bodyPr/>
          <a:lstStyle/>
          <a:p>
            <a:r>
              <a:rPr lang="fr-FR"/>
              <a:t>SEMAINE EUROPÉENNE DU DÉVELOPPEMENT DURABLE – 30 MAI AU 5 JUIN</a:t>
            </a:r>
          </a:p>
        </p:txBody>
      </p:sp>
      <p:sp>
        <p:nvSpPr>
          <p:cNvPr id="4" name="Slide Number Placeholder 3"/>
          <p:cNvSpPr>
            <a:spLocks noGrp="1"/>
          </p:cNvSpPr>
          <p:nvPr>
            <p:ph type="sldNum" sz="quarter" idx="12"/>
          </p:nvPr>
        </p:nvSpPr>
        <p:spPr/>
        <p:txBody>
          <a:bodyPr/>
          <a:lstStyle/>
          <a:p>
            <a:fld id="{45853B60-5781-1F46-AF2A-6D2C30F6BE2D}" type="slidenum">
              <a:rPr lang="fr-FR" smtClean="0"/>
              <a:t>‹N°›</a:t>
            </a:fld>
            <a:endParaRPr lang="fr-FR"/>
          </a:p>
        </p:txBody>
      </p:sp>
    </p:spTree>
    <p:extLst>
      <p:ext uri="{BB962C8B-B14F-4D97-AF65-F5344CB8AC3E}">
        <p14:creationId xmlns:p14="http://schemas.microsoft.com/office/powerpoint/2010/main" val="2623817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fr-FR"/>
              <a:t>Modifiez le style du titre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
Deuxième niveau
Troisième niveau
Quatrième niveau
Cinquième niveau</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
Deuxième niveau
Troisième niveau
Quatrième niveau
Cinquième niveau</a:t>
            </a:r>
            <a:endParaRPr lang="en-US" dirty="0"/>
          </a:p>
        </p:txBody>
      </p:sp>
      <p:sp>
        <p:nvSpPr>
          <p:cNvPr id="5" name="Date Placeholder 4"/>
          <p:cNvSpPr>
            <a:spLocks noGrp="1"/>
          </p:cNvSpPr>
          <p:nvPr>
            <p:ph type="dt" sz="half" idx="10"/>
          </p:nvPr>
        </p:nvSpPr>
        <p:spPr/>
        <p:txBody>
          <a:bodyPr/>
          <a:lstStyle/>
          <a:p>
            <a:fld id="{5DC520AD-9599-8D4E-878F-6DB7D08F9E91}" type="datetime1">
              <a:rPr lang="fr-FR" smtClean="0"/>
              <a:t>08/02/2020</a:t>
            </a:fld>
            <a:endParaRPr lang="fr-FR"/>
          </a:p>
        </p:txBody>
      </p:sp>
      <p:sp>
        <p:nvSpPr>
          <p:cNvPr id="6" name="Footer Placeholder 5"/>
          <p:cNvSpPr>
            <a:spLocks noGrp="1"/>
          </p:cNvSpPr>
          <p:nvPr>
            <p:ph type="ftr" sz="quarter" idx="11"/>
          </p:nvPr>
        </p:nvSpPr>
        <p:spPr/>
        <p:txBody>
          <a:bodyPr/>
          <a:lstStyle/>
          <a:p>
            <a:r>
              <a:rPr lang="fr-FR"/>
              <a:t>SEMAINE EUROPÉENNE DU DÉVELOPPEMENT DURABLE – 30 MAI AU 5 JUIN</a:t>
            </a:r>
          </a:p>
        </p:txBody>
      </p:sp>
      <p:sp>
        <p:nvSpPr>
          <p:cNvPr id="7" name="Slide Number Placeholder 6"/>
          <p:cNvSpPr>
            <a:spLocks noGrp="1"/>
          </p:cNvSpPr>
          <p:nvPr>
            <p:ph type="sldNum" sz="quarter" idx="12"/>
          </p:nvPr>
        </p:nvSpPr>
        <p:spPr/>
        <p:txBody>
          <a:bodyPr/>
          <a:lstStyle/>
          <a:p>
            <a:fld id="{45853B60-5781-1F46-AF2A-6D2C30F6BE2D}" type="slidenum">
              <a:rPr lang="fr-FR" smtClean="0"/>
              <a:t>‹N°›</a:t>
            </a:fld>
            <a:endParaRPr lang="fr-FR"/>
          </a:p>
        </p:txBody>
      </p:sp>
    </p:spTree>
    <p:extLst>
      <p:ext uri="{BB962C8B-B14F-4D97-AF65-F5344CB8AC3E}">
        <p14:creationId xmlns:p14="http://schemas.microsoft.com/office/powerpoint/2010/main" val="3041279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
Deuxième niveau
Troisième niveau
Quatrième niveau
Cinquième niveau</a:t>
            </a:r>
            <a:endParaRPr lang="en-US" dirty="0"/>
          </a:p>
        </p:txBody>
      </p:sp>
      <p:sp>
        <p:nvSpPr>
          <p:cNvPr id="5" name="Date Placeholder 4"/>
          <p:cNvSpPr>
            <a:spLocks noGrp="1"/>
          </p:cNvSpPr>
          <p:nvPr>
            <p:ph type="dt" sz="half" idx="10"/>
          </p:nvPr>
        </p:nvSpPr>
        <p:spPr/>
        <p:txBody>
          <a:bodyPr/>
          <a:lstStyle/>
          <a:p>
            <a:fld id="{5109F665-CC5B-7A43-91D9-A49698E10FD7}" type="datetime1">
              <a:rPr lang="fr-FR" smtClean="0"/>
              <a:t>08/02/2020</a:t>
            </a:fld>
            <a:endParaRPr lang="fr-FR"/>
          </a:p>
        </p:txBody>
      </p:sp>
      <p:sp>
        <p:nvSpPr>
          <p:cNvPr id="6" name="Footer Placeholder 5"/>
          <p:cNvSpPr>
            <a:spLocks noGrp="1"/>
          </p:cNvSpPr>
          <p:nvPr>
            <p:ph type="ftr" sz="quarter" idx="11"/>
          </p:nvPr>
        </p:nvSpPr>
        <p:spPr/>
        <p:txBody>
          <a:bodyPr/>
          <a:lstStyle/>
          <a:p>
            <a:r>
              <a:rPr lang="fr-FR"/>
              <a:t>SEMAINE EUROPÉENNE DU DÉVELOPPEMENT DURABLE – 30 MAI AU 5 JUIN</a:t>
            </a:r>
          </a:p>
        </p:txBody>
      </p:sp>
      <p:sp>
        <p:nvSpPr>
          <p:cNvPr id="7" name="Slide Number Placeholder 6"/>
          <p:cNvSpPr>
            <a:spLocks noGrp="1"/>
          </p:cNvSpPr>
          <p:nvPr>
            <p:ph type="sldNum" sz="quarter" idx="12"/>
          </p:nvPr>
        </p:nvSpPr>
        <p:spPr/>
        <p:txBody>
          <a:bodyPr/>
          <a:lstStyle/>
          <a:p>
            <a:fld id="{45853B60-5781-1F46-AF2A-6D2C30F6BE2D}" type="slidenum">
              <a:rPr lang="fr-FR" smtClean="0"/>
              <a:t>‹N°›</a:t>
            </a:fld>
            <a:endParaRPr lang="fr-FR"/>
          </a:p>
        </p:txBody>
      </p:sp>
    </p:spTree>
    <p:extLst>
      <p:ext uri="{BB962C8B-B14F-4D97-AF65-F5344CB8AC3E}">
        <p14:creationId xmlns:p14="http://schemas.microsoft.com/office/powerpoint/2010/main" val="4182373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fr-FR" dirty="0"/>
              <a:t>Modifier les styles du texte du masque
Deuxième niveau
Troisième niveau
Quatrième niveau
Cinquième niveau</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265906-C071-704F-97DE-BDC7F1BEC74A}" type="datetime1">
              <a:rPr lang="fr-FR" smtClean="0"/>
              <a:t>08/02/2020</a:t>
            </a:fld>
            <a:endParaRPr lang="fr-F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SEMAINE EUROPÉENNE DU DÉVELOPPEMENT DURABLE – 30 MAI AU 5 JUIN</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853B60-5781-1F46-AF2A-6D2C30F6BE2D}" type="slidenum">
              <a:rPr lang="fr-FR" smtClean="0"/>
              <a:t>‹N°›</a:t>
            </a:fld>
            <a:endParaRPr lang="fr-FR"/>
          </a:p>
        </p:txBody>
      </p:sp>
      <p:sp>
        <p:nvSpPr>
          <p:cNvPr id="7" name="Rectangle 6">
            <a:extLst>
              <a:ext uri="{FF2B5EF4-FFF2-40B4-BE49-F238E27FC236}">
                <a16:creationId xmlns:a16="http://schemas.microsoft.com/office/drawing/2014/main" id="{EEBCC0B6-7C92-5B4A-8DAB-F9B55F397977}"/>
              </a:ext>
            </a:extLst>
          </p:cNvPr>
          <p:cNvSpPr/>
          <p:nvPr userDrawn="1"/>
        </p:nvSpPr>
        <p:spPr>
          <a:xfrm>
            <a:off x="0" y="6356351"/>
            <a:ext cx="9144000" cy="501649"/>
          </a:xfrm>
          <a:prstGeom prst="rect">
            <a:avLst/>
          </a:prstGeom>
          <a:solidFill>
            <a:srgbClr val="EE7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Espace réservé du pied de page 7">
            <a:extLst>
              <a:ext uri="{FF2B5EF4-FFF2-40B4-BE49-F238E27FC236}">
                <a16:creationId xmlns:a16="http://schemas.microsoft.com/office/drawing/2014/main" id="{079FEE04-9BA4-9C4C-B96C-6F6203B7A8B5}"/>
              </a:ext>
            </a:extLst>
          </p:cNvPr>
          <p:cNvSpPr txBox="1">
            <a:spLocks/>
          </p:cNvSpPr>
          <p:nvPr userDrawn="1"/>
        </p:nvSpPr>
        <p:spPr>
          <a:xfrm>
            <a:off x="452385" y="6434637"/>
            <a:ext cx="8062965" cy="365125"/>
          </a:xfrm>
          <a:prstGeom prst="rect">
            <a:avLst/>
          </a:prstGeom>
        </p:spPr>
        <p:txBody>
          <a:bodyPr/>
          <a:lst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fr-FR" b="1" dirty="0" smtClean="0">
                <a:solidFill>
                  <a:schemeClr val="bg1"/>
                </a:solidFill>
              </a:rPr>
              <a:t>SÉMINAIRE  ACADEMIQUE – 1</a:t>
            </a:r>
            <a:r>
              <a:rPr lang="fr-FR" b="1" baseline="30000" dirty="0" smtClean="0">
                <a:solidFill>
                  <a:schemeClr val="bg1"/>
                </a:solidFill>
              </a:rPr>
              <a:t>e</a:t>
            </a:r>
            <a:r>
              <a:rPr lang="fr-FR" b="1" dirty="0" smtClean="0">
                <a:solidFill>
                  <a:schemeClr val="bg1"/>
                </a:solidFill>
              </a:rPr>
              <a:t> degré - POITIERS </a:t>
            </a:r>
            <a:r>
              <a:rPr lang="fr-FR" dirty="0" smtClean="0">
                <a:solidFill>
                  <a:schemeClr val="bg1"/>
                </a:solidFill>
              </a:rPr>
              <a:t>– vendredi 7 février 2020</a:t>
            </a:r>
            <a:endParaRPr lang="fr-FR" dirty="0">
              <a:solidFill>
                <a:schemeClr val="bg1"/>
              </a:solidFill>
            </a:endParaRPr>
          </a:p>
        </p:txBody>
      </p:sp>
    </p:spTree>
    <p:extLst>
      <p:ext uri="{BB962C8B-B14F-4D97-AF65-F5344CB8AC3E}">
        <p14:creationId xmlns:p14="http://schemas.microsoft.com/office/powerpoint/2010/main" val="18240195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5" r:id="rId12"/>
    <p:sldLayoutId id="2147483686" r:id="rId13"/>
    <p:sldLayoutId id="2147483687" r:id="rId14"/>
  </p:sldLayoutIdLst>
  <p:timing>
    <p:tnLst>
      <p:par>
        <p:cTn id="1" dur="indefinite" restart="never" nodeType="tmRoot"/>
      </p:par>
    </p:tnLst>
  </p:timing>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hyperlink" Target="https://cache.media.education.gouv.fr/file/doctrav2019/05/6/dt2019e03_1198056.pdf"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4.xml"/><Relationship Id="rId16" Type="http://schemas.openxmlformats.org/officeDocument/2006/relationships/diagramColors" Target="../diagrams/colors3.xml"/><Relationship Id="rId1" Type="http://schemas.openxmlformats.org/officeDocument/2006/relationships/slideLayout" Target="../slideLayouts/slideLayout1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39.tiff"/><Relationship Id="rId5" Type="http://schemas.openxmlformats.org/officeDocument/2006/relationships/image" Target="../media/image38.png"/><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a:bodyPr>
          <a:lstStyle/>
          <a:p>
            <a:r>
              <a:rPr lang="fr-FR" sz="4000" dirty="0" smtClean="0"/>
              <a:t>Evaluations repères CP / CE1 et 6</a:t>
            </a:r>
            <a:r>
              <a:rPr lang="fr-FR" sz="4000" baseline="30000" dirty="0" smtClean="0"/>
              <a:t>ème</a:t>
            </a:r>
            <a:r>
              <a:rPr lang="fr-FR" sz="4000" dirty="0" smtClean="0"/>
              <a:t> : de la démarche de conception à l’analyse des résultats de l’académie de </a:t>
            </a:r>
            <a:r>
              <a:rPr lang="fr-FR" sz="4000" dirty="0"/>
              <a:t>P</a:t>
            </a:r>
            <a:r>
              <a:rPr lang="fr-FR" sz="4000" dirty="0" smtClean="0"/>
              <a:t>oitiers</a:t>
            </a:r>
            <a:endParaRPr lang="fr-FR" sz="4000" dirty="0"/>
          </a:p>
        </p:txBody>
      </p:sp>
      <p:sp>
        <p:nvSpPr>
          <p:cNvPr id="3" name="Sous-titre 2"/>
          <p:cNvSpPr>
            <a:spLocks noGrp="1"/>
          </p:cNvSpPr>
          <p:nvPr>
            <p:ph type="subTitle" idx="1"/>
          </p:nvPr>
        </p:nvSpPr>
        <p:spPr/>
        <p:txBody>
          <a:bodyPr/>
          <a:lstStyle/>
          <a:p>
            <a:r>
              <a:rPr lang="fr-FR" dirty="0" smtClean="0"/>
              <a:t>Philippe </a:t>
            </a:r>
            <a:r>
              <a:rPr lang="fr-FR" dirty="0" err="1" smtClean="0"/>
              <a:t>Wuillamier</a:t>
            </a:r>
            <a:endParaRPr lang="fr-FR" dirty="0" smtClean="0"/>
          </a:p>
          <a:p>
            <a:r>
              <a:rPr lang="fr-FR" dirty="0" smtClean="0"/>
              <a:t>Direction de l’évaluation, de la prospective et de la performance</a:t>
            </a:r>
            <a:endParaRPr lang="fr-FR" dirty="0"/>
          </a:p>
        </p:txBody>
      </p:sp>
      <p:sp>
        <p:nvSpPr>
          <p:cNvPr id="4" name="Espace réservé du pied de page 3"/>
          <p:cNvSpPr>
            <a:spLocks noGrp="1"/>
          </p:cNvSpPr>
          <p:nvPr>
            <p:ph type="ftr" sz="quarter" idx="11"/>
          </p:nvPr>
        </p:nvSpPr>
        <p:spPr/>
        <p:txBody>
          <a:bodyPr/>
          <a:lstStyle/>
          <a:p>
            <a:r>
              <a:rPr lang="fr-FR" smtClean="0"/>
              <a:t>SEMAINE EUROPÉENNE DU DÉVELOPPEMENT DURABLE – 30 MAI AU 5 JUIN</a:t>
            </a:r>
            <a:endParaRPr lang="fr-FR"/>
          </a:p>
        </p:txBody>
      </p:sp>
      <p:sp>
        <p:nvSpPr>
          <p:cNvPr id="5" name="Espace réservé du numéro de diapositive 4"/>
          <p:cNvSpPr>
            <a:spLocks noGrp="1"/>
          </p:cNvSpPr>
          <p:nvPr>
            <p:ph type="sldNum" sz="quarter" idx="12"/>
          </p:nvPr>
        </p:nvSpPr>
        <p:spPr/>
        <p:txBody>
          <a:bodyPr/>
          <a:lstStyle/>
          <a:p>
            <a:fld id="{45853B60-5781-1F46-AF2A-6D2C30F6BE2D}" type="slidenum">
              <a:rPr lang="fr-FR" smtClean="0"/>
              <a:t>2</a:t>
            </a:fld>
            <a:endParaRPr lang="fr-FR"/>
          </a:p>
        </p:txBody>
      </p:sp>
    </p:spTree>
    <p:extLst>
      <p:ext uri="{BB962C8B-B14F-4D97-AF65-F5344CB8AC3E}">
        <p14:creationId xmlns:p14="http://schemas.microsoft.com/office/powerpoint/2010/main" val="13878857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13"/>
          </p:nvPr>
        </p:nvSpPr>
        <p:spPr/>
        <p:txBody>
          <a:bodyPr>
            <a:normAutofit/>
          </a:bodyPr>
          <a:lstStyle/>
          <a:p>
            <a:pPr>
              <a:buClr>
                <a:schemeClr val="accent2"/>
              </a:buClr>
            </a:pPr>
            <a:r>
              <a:rPr lang="fr-FR" sz="2000" dirty="0"/>
              <a:t>Certains exercices sont réalisés en temps limité car ils ciblent l’évaluation de l’automaticité </a:t>
            </a:r>
          </a:p>
        </p:txBody>
      </p:sp>
      <p:sp>
        <p:nvSpPr>
          <p:cNvPr id="7" name="Rectangle 6"/>
          <p:cNvSpPr/>
          <p:nvPr/>
        </p:nvSpPr>
        <p:spPr>
          <a:xfrm>
            <a:off x="321923" y="2497288"/>
            <a:ext cx="4018849" cy="369332"/>
          </a:xfrm>
          <a:prstGeom prst="rect">
            <a:avLst/>
          </a:prstGeom>
        </p:spPr>
        <p:txBody>
          <a:bodyPr wrap="square">
            <a:spAutoFit/>
          </a:bodyPr>
          <a:lstStyle/>
          <a:p>
            <a:r>
              <a:rPr lang="fr-FR" dirty="0"/>
              <a:t>Connaissance des grandeurs numériques</a:t>
            </a: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44396" y="2917528"/>
            <a:ext cx="1173901" cy="2372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255711" y="2761517"/>
            <a:ext cx="2602079" cy="3480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a:xfrm>
            <a:off x="4667951" y="2329426"/>
            <a:ext cx="4018849" cy="369332"/>
          </a:xfrm>
          <a:prstGeom prst="rect">
            <a:avLst/>
          </a:prstGeom>
        </p:spPr>
        <p:txBody>
          <a:bodyPr wrap="square">
            <a:spAutoFit/>
          </a:bodyPr>
          <a:lstStyle/>
          <a:p>
            <a:pPr algn="ctr"/>
            <a:r>
              <a:rPr lang="fr-FR" dirty="0"/>
              <a:t>Fluence de mots</a:t>
            </a:r>
          </a:p>
        </p:txBody>
      </p:sp>
      <p:sp>
        <p:nvSpPr>
          <p:cNvPr id="8" name="Rectangle 2"/>
          <p:cNvSpPr txBox="1">
            <a:spLocks noChangeArrowheads="1"/>
          </p:cNvSpPr>
          <p:nvPr/>
        </p:nvSpPr>
        <p:spPr>
          <a:xfrm>
            <a:off x="392785" y="266330"/>
            <a:ext cx="7881400" cy="810753"/>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3000" kern="1200" cap="all">
                <a:solidFill>
                  <a:schemeClr val="tx1">
                    <a:lumMod val="75000"/>
                    <a:lumOff val="25000"/>
                  </a:schemeClr>
                </a:solidFill>
                <a:latin typeface="+mj-lt"/>
                <a:ea typeface="+mj-ea"/>
                <a:cs typeface="+mj-cs"/>
              </a:defRPr>
            </a:lvl1pPr>
          </a:lstStyle>
          <a:p>
            <a:r>
              <a:rPr lang="fr-FR" altLang="fr-FR" sz="2800" b="1" dirty="0">
                <a:solidFill>
                  <a:schemeClr val="tx1"/>
                </a:solidFill>
              </a:rPr>
              <a:t/>
            </a:r>
            <a:br>
              <a:rPr lang="fr-FR" altLang="fr-FR" sz="2800" b="1" dirty="0">
                <a:solidFill>
                  <a:schemeClr val="tx1"/>
                </a:solidFill>
              </a:rPr>
            </a:br>
            <a:r>
              <a:rPr lang="fr-FR" altLang="fr-FR" sz="2000" b="1" dirty="0" smtClean="0">
                <a:solidFill>
                  <a:schemeClr val="tx1"/>
                </a:solidFill>
              </a:rPr>
              <a:t>METHODOLOGIE : </a:t>
            </a:r>
            <a:r>
              <a:rPr lang="fr-FR" altLang="fr-FR" sz="2000" cap="none" dirty="0" smtClean="0">
                <a:solidFill>
                  <a:schemeClr val="tx1"/>
                </a:solidFill>
              </a:rPr>
              <a:t>quelques précisions … suite</a:t>
            </a:r>
            <a:endParaRPr lang="fr-FR" sz="2000" dirty="0">
              <a:solidFill>
                <a:schemeClr val="tx1"/>
              </a:solidFill>
            </a:endParaRPr>
          </a:p>
        </p:txBody>
      </p:sp>
    </p:spTree>
    <p:extLst>
      <p:ext uri="{BB962C8B-B14F-4D97-AF65-F5344CB8AC3E}">
        <p14:creationId xmlns:p14="http://schemas.microsoft.com/office/powerpoint/2010/main" val="27968516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Espace réservé du contenu 2"/>
          <p:cNvSpPr>
            <a:spLocks noGrp="1"/>
          </p:cNvSpPr>
          <p:nvPr>
            <p:ph sz="half" idx="1"/>
          </p:nvPr>
        </p:nvSpPr>
        <p:spPr>
          <a:xfrm>
            <a:off x="539552" y="1484784"/>
            <a:ext cx="7992888" cy="4489296"/>
          </a:xfrm>
        </p:spPr>
        <p:txBody>
          <a:bodyPr>
            <a:normAutofit/>
          </a:bodyPr>
          <a:lstStyle/>
          <a:p>
            <a:pPr marL="0" indent="0">
              <a:buNone/>
            </a:pPr>
            <a:r>
              <a:rPr lang="fr-FR" sz="2000" dirty="0">
                <a:solidFill>
                  <a:schemeClr val="tx1"/>
                </a:solidFill>
              </a:rPr>
              <a:t>Pour </a:t>
            </a:r>
            <a:r>
              <a:rPr lang="fr-FR" sz="2000" dirty="0" smtClean="0">
                <a:solidFill>
                  <a:schemeClr val="tx1"/>
                </a:solidFill>
              </a:rPr>
              <a:t>les évaluations CP, CE1, </a:t>
            </a:r>
            <a:r>
              <a:rPr lang="fr-FR" sz="2000" dirty="0">
                <a:solidFill>
                  <a:schemeClr val="tx1"/>
                </a:solidFill>
              </a:rPr>
              <a:t>deux seuils de réussite, propres à chaque série d’exercices ont été déterminés :</a:t>
            </a:r>
          </a:p>
          <a:p>
            <a:pPr marL="0" indent="0">
              <a:buNone/>
            </a:pPr>
            <a:r>
              <a:rPr lang="fr-FR" sz="2000" dirty="0">
                <a:solidFill>
                  <a:schemeClr val="tx1"/>
                </a:solidFill>
              </a:rPr>
              <a:t>	- un seuil en deçà duquel on peut considérer que les élèves rencontrent des difficultés : </a:t>
            </a:r>
            <a:r>
              <a:rPr lang="fr-FR" sz="2000" b="1" dirty="0">
                <a:solidFill>
                  <a:schemeClr val="tx1"/>
                </a:solidFill>
              </a:rPr>
              <a:t>un besoin est identifié</a:t>
            </a:r>
            <a:r>
              <a:rPr lang="fr-FR" sz="2000" dirty="0">
                <a:solidFill>
                  <a:schemeClr val="tx1"/>
                </a:solidFill>
              </a:rPr>
              <a:t>, </a:t>
            </a:r>
            <a:r>
              <a:rPr lang="fr-FR" sz="2000" b="1" dirty="0">
                <a:solidFill>
                  <a:schemeClr val="tx1"/>
                </a:solidFill>
              </a:rPr>
              <a:t>une intervention pédagogique doit être mise en œuvre sans délai.</a:t>
            </a:r>
          </a:p>
          <a:p>
            <a:pPr marL="0" indent="0">
              <a:buNone/>
            </a:pPr>
            <a:r>
              <a:rPr lang="fr-FR" sz="2000" dirty="0">
                <a:solidFill>
                  <a:schemeClr val="tx1"/>
                </a:solidFill>
              </a:rPr>
              <a:t>	- un seuil pour des élèves dont les </a:t>
            </a:r>
            <a:r>
              <a:rPr lang="fr-FR" sz="2000" b="1" dirty="0">
                <a:solidFill>
                  <a:schemeClr val="tx1"/>
                </a:solidFill>
              </a:rPr>
              <a:t>acquis semblent fragiles. Une vigilance accrue doit être exercée.</a:t>
            </a:r>
            <a:endParaRPr lang="fr-FR" sz="2000" dirty="0">
              <a:solidFill>
                <a:schemeClr val="tx1"/>
              </a:solidFill>
            </a:endParaRPr>
          </a:p>
          <a:p>
            <a:pPr marL="0" lvl="1" indent="0">
              <a:lnSpc>
                <a:spcPct val="120000"/>
              </a:lnSpc>
              <a:buClrTx/>
              <a:buSzPct val="100000"/>
              <a:buNone/>
            </a:pPr>
            <a:endParaRPr lang="fr-FR" altLang="en-US" sz="2400" dirty="0"/>
          </a:p>
          <a:p>
            <a:pPr lvl="1">
              <a:lnSpc>
                <a:spcPct val="120000"/>
              </a:lnSpc>
            </a:pPr>
            <a:endParaRPr lang="fr-FR" altLang="en-US" sz="2400" dirty="0"/>
          </a:p>
          <a:p>
            <a:pPr marL="522287" lvl="4" indent="-342900">
              <a:lnSpc>
                <a:spcPct val="120000"/>
              </a:lnSpc>
              <a:buSzPct val="100000"/>
              <a:buFont typeface="Wingdings" panose="05000000000000000000" pitchFamily="2" charset="2"/>
              <a:buChar char="Ø"/>
              <a:tabLst>
                <a:tab pos="216000" algn="l"/>
              </a:tabLst>
            </a:pPr>
            <a:endParaRPr lang="fr-FR" altLang="en-US" sz="2400" dirty="0">
              <a:solidFill>
                <a:srgbClr val="9B008A"/>
              </a:solidFill>
              <a:cs typeface="Arial" pitchFamily="34" charset="0"/>
            </a:endParaRPr>
          </a:p>
          <a:p>
            <a:pPr marL="0" lvl="3" indent="0">
              <a:lnSpc>
                <a:spcPct val="120000"/>
              </a:lnSpc>
              <a:buSzPct val="100000"/>
              <a:buNone/>
              <a:tabLst>
                <a:tab pos="216000" algn="l"/>
              </a:tabLst>
            </a:pPr>
            <a:endParaRPr lang="fr-FR" altLang="en-US" sz="2400" dirty="0">
              <a:solidFill>
                <a:srgbClr val="9B008A"/>
              </a:solidFill>
              <a:cs typeface="Arial" pitchFamily="34" charset="0"/>
            </a:endParaRPr>
          </a:p>
        </p:txBody>
      </p:sp>
      <p:sp>
        <p:nvSpPr>
          <p:cNvPr id="4" name="Rectangle 2"/>
          <p:cNvSpPr txBox="1">
            <a:spLocks noChangeArrowheads="1"/>
          </p:cNvSpPr>
          <p:nvPr/>
        </p:nvSpPr>
        <p:spPr>
          <a:xfrm>
            <a:off x="539552" y="301840"/>
            <a:ext cx="7881400" cy="810753"/>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3000" kern="1200" cap="all">
                <a:solidFill>
                  <a:schemeClr val="tx1">
                    <a:lumMod val="75000"/>
                    <a:lumOff val="25000"/>
                  </a:schemeClr>
                </a:solidFill>
                <a:latin typeface="+mj-lt"/>
                <a:ea typeface="+mj-ea"/>
                <a:cs typeface="+mj-cs"/>
              </a:defRPr>
            </a:lvl1pPr>
          </a:lstStyle>
          <a:p>
            <a:r>
              <a:rPr lang="fr-FR" altLang="fr-FR" sz="2800" b="1" dirty="0">
                <a:solidFill>
                  <a:schemeClr val="tx1"/>
                </a:solidFill>
              </a:rPr>
              <a:t/>
            </a:r>
            <a:br>
              <a:rPr lang="fr-FR" altLang="fr-FR" sz="2800" b="1" dirty="0">
                <a:solidFill>
                  <a:schemeClr val="tx1"/>
                </a:solidFill>
              </a:rPr>
            </a:br>
            <a:r>
              <a:rPr lang="fr-FR" altLang="fr-FR" sz="2000" b="1" dirty="0" smtClean="0">
                <a:solidFill>
                  <a:schemeClr val="tx1"/>
                </a:solidFill>
              </a:rPr>
              <a:t>METHODOLOGIE : </a:t>
            </a:r>
            <a:r>
              <a:rPr lang="fr-FR" altLang="fr-FR" sz="2000" cap="none" dirty="0" smtClean="0">
                <a:solidFill>
                  <a:schemeClr val="tx1"/>
                </a:solidFill>
              </a:rPr>
              <a:t>détermination des seuils de maîtrise</a:t>
            </a:r>
            <a:endParaRPr lang="fr-FR" sz="2000" dirty="0">
              <a:solidFill>
                <a:schemeClr val="tx1"/>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1599" y="3721812"/>
            <a:ext cx="5353050" cy="2409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70530477"/>
      </p:ext>
    </p:extLst>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Espace réservé du contenu 2"/>
          <p:cNvSpPr>
            <a:spLocks noGrp="1"/>
          </p:cNvSpPr>
          <p:nvPr>
            <p:ph sz="half" idx="1"/>
          </p:nvPr>
        </p:nvSpPr>
        <p:spPr>
          <a:xfrm>
            <a:off x="539552" y="1484784"/>
            <a:ext cx="7992888" cy="4489296"/>
          </a:xfrm>
        </p:spPr>
        <p:txBody>
          <a:bodyPr>
            <a:normAutofit/>
          </a:bodyPr>
          <a:lstStyle/>
          <a:p>
            <a:pPr marL="0" indent="0">
              <a:buNone/>
            </a:pPr>
            <a:endParaRPr lang="fr-FR" sz="2400" dirty="0">
              <a:solidFill>
                <a:schemeClr val="tx1"/>
              </a:solidFill>
            </a:endParaRPr>
          </a:p>
          <a:p>
            <a:endParaRPr lang="fr-FR" sz="1400" dirty="0"/>
          </a:p>
          <a:p>
            <a:pPr marL="0" lvl="1" indent="0">
              <a:lnSpc>
                <a:spcPct val="120000"/>
              </a:lnSpc>
              <a:buClrTx/>
              <a:buSzPct val="100000"/>
              <a:buNone/>
            </a:pPr>
            <a:endParaRPr lang="fr-FR" altLang="en-US" sz="2400" dirty="0"/>
          </a:p>
          <a:p>
            <a:pPr lvl="1">
              <a:lnSpc>
                <a:spcPct val="120000"/>
              </a:lnSpc>
            </a:pPr>
            <a:endParaRPr lang="fr-FR" altLang="en-US" sz="2400" dirty="0"/>
          </a:p>
          <a:p>
            <a:pPr marL="522287" lvl="4" indent="-342900">
              <a:lnSpc>
                <a:spcPct val="120000"/>
              </a:lnSpc>
              <a:buSzPct val="100000"/>
              <a:buFont typeface="Wingdings" panose="05000000000000000000" pitchFamily="2" charset="2"/>
              <a:buChar char="Ø"/>
              <a:tabLst>
                <a:tab pos="216000" algn="l"/>
              </a:tabLst>
            </a:pPr>
            <a:endParaRPr lang="fr-FR" altLang="en-US" sz="2400" dirty="0">
              <a:solidFill>
                <a:srgbClr val="9B008A"/>
              </a:solidFill>
              <a:cs typeface="Arial" pitchFamily="34" charset="0"/>
            </a:endParaRPr>
          </a:p>
          <a:p>
            <a:pPr marL="0" lvl="3" indent="0">
              <a:lnSpc>
                <a:spcPct val="120000"/>
              </a:lnSpc>
              <a:buSzPct val="100000"/>
              <a:buNone/>
              <a:tabLst>
                <a:tab pos="216000" algn="l"/>
              </a:tabLst>
            </a:pPr>
            <a:endParaRPr lang="fr-FR" altLang="en-US" sz="2400" dirty="0">
              <a:solidFill>
                <a:srgbClr val="9B008A"/>
              </a:solidFill>
              <a:cs typeface="Arial" pitchFamily="34" charset="0"/>
            </a:endParaRPr>
          </a:p>
        </p:txBody>
      </p:sp>
      <p:sp>
        <p:nvSpPr>
          <p:cNvPr id="5" name="Espace réservé du contenu 2"/>
          <p:cNvSpPr>
            <a:spLocks noGrp="1"/>
          </p:cNvSpPr>
          <p:nvPr>
            <p:ph sz="half" idx="1"/>
          </p:nvPr>
        </p:nvSpPr>
        <p:spPr>
          <a:xfrm>
            <a:off x="691952" y="1637184"/>
            <a:ext cx="7992888" cy="4489296"/>
          </a:xfrm>
        </p:spPr>
        <p:txBody>
          <a:bodyPr>
            <a:normAutofit/>
          </a:bodyPr>
          <a:lstStyle/>
          <a:p>
            <a:pPr marL="0" indent="0">
              <a:buNone/>
            </a:pPr>
            <a:r>
              <a:rPr lang="fr-FR" sz="2000" b="1" dirty="0">
                <a:solidFill>
                  <a:schemeClr val="tx1"/>
                </a:solidFill>
              </a:rPr>
              <a:t>Plusieurs méthodes de détermination des seuils :</a:t>
            </a:r>
          </a:p>
          <a:p>
            <a:pPr marL="0" indent="0">
              <a:buNone/>
            </a:pPr>
            <a:endParaRPr lang="fr-FR" sz="2000" b="1" dirty="0">
              <a:solidFill>
                <a:schemeClr val="tx1"/>
              </a:solidFill>
            </a:endParaRPr>
          </a:p>
          <a:p>
            <a:pPr>
              <a:buFontTx/>
              <a:buChar char="-"/>
            </a:pPr>
            <a:r>
              <a:rPr lang="fr-FR" sz="2000" dirty="0">
                <a:solidFill>
                  <a:schemeClr val="tx1"/>
                </a:solidFill>
              </a:rPr>
              <a:t>Approche purement statistique : par exemple CEDRE</a:t>
            </a:r>
          </a:p>
          <a:p>
            <a:pPr>
              <a:buFontTx/>
              <a:buChar char="-"/>
            </a:pPr>
            <a:endParaRPr lang="fr-FR" sz="2000" dirty="0">
              <a:solidFill>
                <a:schemeClr val="tx1"/>
              </a:solidFill>
            </a:endParaRPr>
          </a:p>
          <a:p>
            <a:pPr>
              <a:buFontTx/>
              <a:buChar char="-"/>
            </a:pPr>
            <a:r>
              <a:rPr lang="fr-FR" sz="2000" b="1" dirty="0">
                <a:solidFill>
                  <a:schemeClr val="tx1"/>
                </a:solidFill>
              </a:rPr>
              <a:t>Approche dite des « standard settings »</a:t>
            </a:r>
            <a:endParaRPr lang="fr-FR" sz="2400" b="1" dirty="0">
              <a:solidFill>
                <a:schemeClr val="tx1"/>
              </a:solidFill>
            </a:endParaRPr>
          </a:p>
          <a:p>
            <a:pPr lvl="1">
              <a:buFontTx/>
              <a:buChar char="-"/>
            </a:pPr>
            <a:r>
              <a:rPr lang="fr-FR" sz="1900" dirty="0"/>
              <a:t>Méthode reconnue et utilisée au niveau international</a:t>
            </a:r>
          </a:p>
          <a:p>
            <a:pPr lvl="1">
              <a:buFontTx/>
              <a:buChar char="-"/>
            </a:pPr>
            <a:r>
              <a:rPr lang="fr-FR" sz="1900" dirty="0"/>
              <a:t>Confrontation des résultats issus des évaluations standardisées avec les exigences des experts</a:t>
            </a:r>
          </a:p>
          <a:p>
            <a:pPr lvl="1">
              <a:buFontTx/>
              <a:buChar char="-"/>
            </a:pPr>
            <a:r>
              <a:rPr lang="fr-FR" sz="1900" dirty="0"/>
              <a:t>Pas de fixation arbitraire de seuils au préalable</a:t>
            </a:r>
            <a:endParaRPr lang="fr-FR" sz="1900" dirty="0">
              <a:solidFill>
                <a:schemeClr val="tx1"/>
              </a:solidFill>
            </a:endParaRPr>
          </a:p>
          <a:p>
            <a:pPr marL="0" indent="0">
              <a:buNone/>
            </a:pPr>
            <a:endParaRPr lang="fr-FR" sz="2400" dirty="0">
              <a:solidFill>
                <a:schemeClr val="tx1"/>
              </a:solidFill>
            </a:endParaRPr>
          </a:p>
          <a:p>
            <a:pPr marL="0" lvl="1" indent="0">
              <a:lnSpc>
                <a:spcPct val="120000"/>
              </a:lnSpc>
              <a:buClrTx/>
              <a:buSzPct val="100000"/>
              <a:buNone/>
            </a:pPr>
            <a:endParaRPr lang="fr-FR" altLang="en-US" sz="2400" dirty="0"/>
          </a:p>
          <a:p>
            <a:pPr lvl="1">
              <a:lnSpc>
                <a:spcPct val="120000"/>
              </a:lnSpc>
            </a:pPr>
            <a:endParaRPr lang="fr-FR" altLang="en-US" sz="2400" dirty="0"/>
          </a:p>
          <a:p>
            <a:pPr marL="522287" lvl="4" indent="-342900">
              <a:lnSpc>
                <a:spcPct val="120000"/>
              </a:lnSpc>
              <a:buSzPct val="100000"/>
              <a:buFont typeface="Wingdings" panose="05000000000000000000" pitchFamily="2" charset="2"/>
              <a:buChar char="Ø"/>
              <a:tabLst>
                <a:tab pos="216000" algn="l"/>
              </a:tabLst>
            </a:pPr>
            <a:endParaRPr lang="fr-FR" altLang="en-US" sz="2400" dirty="0">
              <a:solidFill>
                <a:srgbClr val="9B008A"/>
              </a:solidFill>
              <a:cs typeface="Arial" pitchFamily="34" charset="0"/>
            </a:endParaRPr>
          </a:p>
          <a:p>
            <a:pPr marL="0" lvl="3" indent="0">
              <a:lnSpc>
                <a:spcPct val="120000"/>
              </a:lnSpc>
              <a:buSzPct val="100000"/>
              <a:buNone/>
              <a:tabLst>
                <a:tab pos="216000" algn="l"/>
              </a:tabLst>
            </a:pPr>
            <a:endParaRPr lang="fr-FR" altLang="en-US" sz="2400" dirty="0">
              <a:solidFill>
                <a:srgbClr val="9B008A"/>
              </a:solidFill>
              <a:cs typeface="Arial" pitchFamily="34" charset="0"/>
            </a:endParaRPr>
          </a:p>
        </p:txBody>
      </p:sp>
      <p:sp>
        <p:nvSpPr>
          <p:cNvPr id="6" name="Rectangle 2"/>
          <p:cNvSpPr txBox="1">
            <a:spLocks noChangeArrowheads="1"/>
          </p:cNvSpPr>
          <p:nvPr/>
        </p:nvSpPr>
        <p:spPr>
          <a:xfrm>
            <a:off x="539552" y="194263"/>
            <a:ext cx="7881400" cy="810753"/>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3000" kern="1200" cap="all">
                <a:solidFill>
                  <a:schemeClr val="tx1">
                    <a:lumMod val="75000"/>
                    <a:lumOff val="25000"/>
                  </a:schemeClr>
                </a:solidFill>
                <a:latin typeface="+mj-lt"/>
                <a:ea typeface="+mj-ea"/>
                <a:cs typeface="+mj-cs"/>
              </a:defRPr>
            </a:lvl1pPr>
          </a:lstStyle>
          <a:p>
            <a:r>
              <a:rPr lang="fr-FR" altLang="fr-FR" sz="2800" b="1" dirty="0">
                <a:solidFill>
                  <a:schemeClr val="tx1"/>
                </a:solidFill>
              </a:rPr>
              <a:t/>
            </a:r>
            <a:br>
              <a:rPr lang="fr-FR" altLang="fr-FR" sz="2800" b="1" dirty="0">
                <a:solidFill>
                  <a:schemeClr val="tx1"/>
                </a:solidFill>
              </a:rPr>
            </a:br>
            <a:r>
              <a:rPr lang="fr-FR" altLang="fr-FR" sz="2000" b="1" dirty="0" smtClean="0">
                <a:solidFill>
                  <a:schemeClr val="tx1"/>
                </a:solidFill>
              </a:rPr>
              <a:t>METHODOLOGIE : </a:t>
            </a:r>
            <a:r>
              <a:rPr lang="fr-FR" altLang="fr-FR" sz="2000" cap="none" dirty="0" smtClean="0">
                <a:solidFill>
                  <a:schemeClr val="tx1"/>
                </a:solidFill>
              </a:rPr>
              <a:t>détermination des seuils de maîtrise</a:t>
            </a:r>
            <a:endParaRPr lang="fr-FR" sz="2000" dirty="0">
              <a:solidFill>
                <a:schemeClr val="tx1"/>
              </a:solidFill>
            </a:endParaRPr>
          </a:p>
        </p:txBody>
      </p:sp>
      <p:sp>
        <p:nvSpPr>
          <p:cNvPr id="2" name="Rectangle 1"/>
          <p:cNvSpPr/>
          <p:nvPr/>
        </p:nvSpPr>
        <p:spPr>
          <a:xfrm>
            <a:off x="1082891" y="5073822"/>
            <a:ext cx="7754349" cy="400110"/>
          </a:xfrm>
          <a:prstGeom prst="rect">
            <a:avLst/>
          </a:prstGeom>
        </p:spPr>
        <p:txBody>
          <a:bodyPr wrap="square">
            <a:spAutoFit/>
          </a:bodyPr>
          <a:lstStyle/>
          <a:p>
            <a:r>
              <a:rPr lang="fr-FR" sz="2000" b="1" dirty="0"/>
              <a:t>Des seuils différents selon les épreuves et les niveaux</a:t>
            </a:r>
          </a:p>
        </p:txBody>
      </p:sp>
    </p:spTree>
    <p:extLst>
      <p:ext uri="{BB962C8B-B14F-4D97-AF65-F5344CB8AC3E}">
        <p14:creationId xmlns:p14="http://schemas.microsoft.com/office/powerpoint/2010/main" val="1411701514"/>
      </p:ext>
    </p:ext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97486" y="3283200"/>
            <a:ext cx="7503894" cy="2108160"/>
          </a:xfrm>
        </p:spPr>
        <p:txBody>
          <a:bodyPr>
            <a:normAutofit/>
          </a:bodyPr>
          <a:lstStyle/>
          <a:p>
            <a:pPr algn="ctr"/>
            <a:r>
              <a:rPr lang="fr-FR" sz="4000" dirty="0" smtClean="0"/>
              <a:t>Evaluations Repères 2019 :premiers résultats</a:t>
            </a:r>
            <a:br>
              <a:rPr lang="fr-FR" sz="4000" dirty="0" smtClean="0"/>
            </a:br>
            <a:r>
              <a:rPr lang="fr-FR" sz="4000" dirty="0"/>
              <a:t> </a:t>
            </a:r>
            <a:endParaRPr lang="fr-FR" sz="2400" i="1" dirty="0"/>
          </a:p>
        </p:txBody>
      </p:sp>
      <p:sp>
        <p:nvSpPr>
          <p:cNvPr id="4" name="Espace réservé du numéro de diapositive 3"/>
          <p:cNvSpPr>
            <a:spLocks noGrp="1"/>
          </p:cNvSpPr>
          <p:nvPr>
            <p:ph type="sldNum" sz="quarter" idx="4294967295"/>
          </p:nvPr>
        </p:nvSpPr>
        <p:spPr>
          <a:xfrm>
            <a:off x="8197502" y="6390910"/>
            <a:ext cx="403878" cy="365125"/>
          </a:xfrm>
          <a:prstGeom prst="rect">
            <a:avLst/>
          </a:prstGeom>
        </p:spPr>
        <p:txBody>
          <a:bodyPr/>
          <a:lstStyle/>
          <a:p>
            <a:fld id="{1FC8907D-B208-DC44-82F5-2940ECA1C9FA}" type="slidenum">
              <a:rPr lang="fr-FR" smtClean="0"/>
              <a:t>14</a:t>
            </a:fld>
            <a:endParaRPr lang="fr-FR"/>
          </a:p>
        </p:txBody>
      </p:sp>
    </p:spTree>
    <p:extLst>
      <p:ext uri="{BB962C8B-B14F-4D97-AF65-F5344CB8AC3E}">
        <p14:creationId xmlns:p14="http://schemas.microsoft.com/office/powerpoint/2010/main" val="33907347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txBox="1">
            <a:spLocks/>
          </p:cNvSpPr>
          <p:nvPr/>
        </p:nvSpPr>
        <p:spPr>
          <a:xfrm>
            <a:off x="800100" y="8793"/>
            <a:ext cx="8343899" cy="1093505"/>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000" kern="1200" cap="all">
                <a:solidFill>
                  <a:schemeClr val="tx1">
                    <a:lumMod val="75000"/>
                    <a:lumOff val="25000"/>
                  </a:schemeClr>
                </a:solidFill>
                <a:latin typeface="+mj-lt"/>
                <a:ea typeface="+mj-ea"/>
                <a:cs typeface="+mj-cs"/>
              </a:defRPr>
            </a:lvl1pPr>
          </a:lstStyle>
          <a:p>
            <a:r>
              <a:rPr lang="fr-FR" sz="2000" b="1" dirty="0" smtClean="0">
                <a:solidFill>
                  <a:schemeClr val="tx1"/>
                </a:solidFill>
              </a:rPr>
              <a:t>repères  </a:t>
            </a:r>
            <a:r>
              <a:rPr lang="fr-FR" sz="2000" b="1" dirty="0">
                <a:solidFill>
                  <a:schemeClr val="tx1"/>
                </a:solidFill>
              </a:rPr>
              <a:t>CP, CE1 2018-2019</a:t>
            </a:r>
          </a:p>
          <a:p>
            <a:r>
              <a:rPr lang="fr-FR" altLang="en-US" sz="2000" b="1" dirty="0">
                <a:solidFill>
                  <a:schemeClr val="tx1"/>
                </a:solidFill>
              </a:rPr>
              <a:t>Premiers résultats – note méthodologique</a:t>
            </a:r>
          </a:p>
        </p:txBody>
      </p:sp>
      <p:sp>
        <p:nvSpPr>
          <p:cNvPr id="9" name="ZoneTexte 8"/>
          <p:cNvSpPr txBox="1"/>
          <p:nvPr/>
        </p:nvSpPr>
        <p:spPr>
          <a:xfrm>
            <a:off x="725672" y="1272366"/>
            <a:ext cx="7652784" cy="2862322"/>
          </a:xfrm>
          <a:prstGeom prst="rect">
            <a:avLst/>
          </a:prstGeom>
          <a:noFill/>
        </p:spPr>
        <p:txBody>
          <a:bodyPr wrap="square" rtlCol="0">
            <a:spAutoFit/>
          </a:bodyPr>
          <a:lstStyle/>
          <a:p>
            <a:r>
              <a:rPr lang="fr-FR" sz="1800" dirty="0" smtClean="0"/>
              <a:t>Dans </a:t>
            </a:r>
            <a:r>
              <a:rPr lang="fr-FR" sz="1800" dirty="0"/>
              <a:t>les évaluations </a:t>
            </a:r>
            <a:r>
              <a:rPr lang="fr-FR" sz="1800" i="1" dirty="0" smtClean="0"/>
              <a:t>Repères </a:t>
            </a:r>
            <a:r>
              <a:rPr lang="fr-FR" sz="1800" i="1" dirty="0"/>
              <a:t>2019</a:t>
            </a:r>
            <a:r>
              <a:rPr lang="fr-FR" sz="1800" dirty="0"/>
              <a:t>, parmi les exercices proposés aux élèves, </a:t>
            </a:r>
            <a:r>
              <a:rPr lang="fr-FR" sz="1800" b="1" dirty="0"/>
              <a:t>trois cas de figures </a:t>
            </a:r>
            <a:r>
              <a:rPr lang="fr-FR" sz="1800" dirty="0"/>
              <a:t>se présentent et amènent  à la prudence sur les éventuelles analyses qui pourraient être </a:t>
            </a:r>
            <a:r>
              <a:rPr lang="fr-FR" sz="1800" dirty="0" smtClean="0"/>
              <a:t>faites :</a:t>
            </a:r>
            <a:endParaRPr lang="fr-FR" sz="1800" dirty="0"/>
          </a:p>
          <a:p>
            <a:r>
              <a:rPr lang="fr-FR" sz="1800" dirty="0"/>
              <a:t> </a:t>
            </a:r>
            <a:r>
              <a:rPr lang="fr-FR" sz="1800" dirty="0" smtClean="0"/>
              <a:t>- Des </a:t>
            </a:r>
            <a:r>
              <a:rPr lang="fr-FR" sz="1800" dirty="0"/>
              <a:t>exercices strictement identiques à 2018 ;</a:t>
            </a:r>
          </a:p>
          <a:p>
            <a:pPr lvl="0"/>
            <a:r>
              <a:rPr lang="fr-FR" sz="1800" dirty="0" smtClean="0"/>
              <a:t>-  Des </a:t>
            </a:r>
            <a:r>
              <a:rPr lang="fr-FR" sz="1800" dirty="0"/>
              <a:t>exercices identiques dont une partie des items a été renouvelée, ajoutée ou supprimée ;</a:t>
            </a:r>
          </a:p>
          <a:p>
            <a:pPr lvl="0"/>
            <a:r>
              <a:rPr lang="fr-FR" sz="1800" dirty="0" smtClean="0"/>
              <a:t>-  Des </a:t>
            </a:r>
            <a:r>
              <a:rPr lang="fr-FR" sz="1800" dirty="0"/>
              <a:t>exercices nouveaux.</a:t>
            </a:r>
          </a:p>
          <a:p>
            <a:r>
              <a:rPr lang="fr-FR" sz="1800" dirty="0"/>
              <a:t> </a:t>
            </a:r>
          </a:p>
          <a:p>
            <a:r>
              <a:rPr lang="fr-FR" sz="1800" b="1" dirty="0"/>
              <a:t>La comparabilité d’une année sur l’autre est directement assurée uniquement pour les exercices strictement identiques entre 2018 et 2019</a:t>
            </a:r>
            <a:r>
              <a:rPr lang="fr-FR" sz="1800" dirty="0"/>
              <a:t>. </a:t>
            </a:r>
          </a:p>
        </p:txBody>
      </p:sp>
    </p:spTree>
    <p:extLst>
      <p:ext uri="{BB962C8B-B14F-4D97-AF65-F5344CB8AC3E}">
        <p14:creationId xmlns:p14="http://schemas.microsoft.com/office/powerpoint/2010/main" val="31733094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re 1"/>
          <p:cNvSpPr>
            <a:spLocks noGrp="1"/>
          </p:cNvSpPr>
          <p:nvPr>
            <p:ph type="title"/>
          </p:nvPr>
        </p:nvSpPr>
        <p:spPr>
          <a:xfrm>
            <a:off x="0" y="95415"/>
            <a:ext cx="7886700" cy="904144"/>
          </a:xfrm>
        </p:spPr>
        <p:txBody>
          <a:bodyPr>
            <a:normAutofit fontScale="90000"/>
          </a:bodyPr>
          <a:lstStyle/>
          <a:p>
            <a:r>
              <a:rPr lang="fr-FR" sz="2000" b="1" cap="all" dirty="0" smtClean="0"/>
              <a:t>ÉVOLUTIONS</a:t>
            </a:r>
            <a:r>
              <a:rPr lang="fr-FR" dirty="0" smtClean="0">
                <a:ln>
                  <a:solidFill>
                    <a:srgbClr val="821164"/>
                  </a:solidFill>
                </a:ln>
                <a:solidFill>
                  <a:srgbClr val="9B008A"/>
                </a:solidFill>
              </a:rPr>
              <a:t> </a:t>
            </a:r>
            <a:r>
              <a:rPr lang="fr-FR" sz="2000" b="1" cap="all" dirty="0" smtClean="0"/>
              <a:t>repères  </a:t>
            </a:r>
            <a:r>
              <a:rPr lang="fr-FR" sz="2000" b="1" cap="all" dirty="0"/>
              <a:t>CP </a:t>
            </a:r>
            <a:r>
              <a:rPr lang="fr-FR" sz="2000" b="1" cap="all" dirty="0" smtClean="0"/>
              <a:t>2018 - 2019</a:t>
            </a:r>
            <a:br>
              <a:rPr lang="fr-FR" sz="2000" b="1" cap="all" dirty="0" smtClean="0"/>
            </a:br>
            <a:r>
              <a:rPr lang="fr-FR" altLang="en-US" sz="2000" b="1" dirty="0"/>
              <a:t>Les seuils retenus –  méthodologie</a:t>
            </a:r>
            <a:br>
              <a:rPr lang="fr-FR" altLang="en-US" sz="2000" b="1" dirty="0"/>
            </a:br>
            <a:endParaRPr lang="fr-FR" sz="2000" b="1" cap="all" dirty="0"/>
          </a:p>
        </p:txBody>
      </p:sp>
      <p:pic>
        <p:nvPicPr>
          <p:cNvPr id="21"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3065" y="268923"/>
            <a:ext cx="3851909" cy="844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62" y="1449856"/>
            <a:ext cx="4357131" cy="33057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8693" y="1432726"/>
            <a:ext cx="4556281" cy="262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Organigramme : Connecteur 1153"/>
          <p:cNvSpPr>
            <a:spLocks noChangeArrowheads="1"/>
          </p:cNvSpPr>
          <p:nvPr/>
        </p:nvSpPr>
        <p:spPr bwMode="auto">
          <a:xfrm>
            <a:off x="1461559" y="4052851"/>
            <a:ext cx="115887" cy="100806"/>
          </a:xfrm>
          <a:prstGeom prst="flowChartConnector">
            <a:avLst/>
          </a:prstGeom>
          <a:solidFill>
            <a:srgbClr val="8064A2"/>
          </a:solidFill>
          <a:ln w="25400">
            <a:solidFill>
              <a:srgbClr val="5C4776"/>
            </a:solidFill>
            <a:round/>
            <a:headEnd/>
            <a:tailEnd/>
          </a:ln>
        </p:spPr>
        <p:txBody>
          <a:bodyPr vert="horz" wrap="square" lIns="91440" tIns="45720" rIns="91440" bIns="45720" numCol="1" anchor="ctr" anchorCtr="0" compatLnSpc="1">
            <a:prstTxWarp prst="textNoShape">
              <a:avLst/>
            </a:prstTxWarp>
          </a:bodyPr>
          <a:lstStyle/>
          <a:p>
            <a:endParaRPr lang="fr-FR"/>
          </a:p>
        </p:txBody>
      </p:sp>
    </p:spTree>
    <p:extLst>
      <p:ext uri="{BB962C8B-B14F-4D97-AF65-F5344CB8AC3E}">
        <p14:creationId xmlns:p14="http://schemas.microsoft.com/office/powerpoint/2010/main" val="14387022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re 1"/>
          <p:cNvSpPr>
            <a:spLocks noGrp="1"/>
          </p:cNvSpPr>
          <p:nvPr>
            <p:ph type="title"/>
          </p:nvPr>
        </p:nvSpPr>
        <p:spPr>
          <a:xfrm>
            <a:off x="0" y="95415"/>
            <a:ext cx="7886700" cy="904144"/>
          </a:xfrm>
        </p:spPr>
        <p:txBody>
          <a:bodyPr>
            <a:normAutofit fontScale="90000"/>
          </a:bodyPr>
          <a:lstStyle/>
          <a:p>
            <a:r>
              <a:rPr lang="fr-FR" sz="2000" b="1" cap="all" dirty="0" smtClean="0"/>
              <a:t>ÉVOLUTIONS</a:t>
            </a:r>
            <a:r>
              <a:rPr lang="fr-FR" dirty="0" smtClean="0">
                <a:ln>
                  <a:solidFill>
                    <a:srgbClr val="821164"/>
                  </a:solidFill>
                </a:ln>
                <a:solidFill>
                  <a:srgbClr val="9B008A"/>
                </a:solidFill>
              </a:rPr>
              <a:t> </a:t>
            </a:r>
            <a:r>
              <a:rPr lang="fr-FR" sz="2000" b="1" cap="all" dirty="0" smtClean="0"/>
              <a:t>repères  CE1 2018 - 2019</a:t>
            </a:r>
            <a:br>
              <a:rPr lang="fr-FR" sz="2000" b="1" cap="all" dirty="0" smtClean="0"/>
            </a:br>
            <a:r>
              <a:rPr lang="fr-FR" altLang="en-US" sz="2000" b="1" dirty="0"/>
              <a:t>Les seuils retenus –  méthodologie</a:t>
            </a:r>
            <a:br>
              <a:rPr lang="fr-FR" altLang="en-US" sz="2000" b="1" dirty="0"/>
            </a:br>
            <a:endParaRPr lang="fr-FR" sz="2000" b="1" cap="all" dirty="0"/>
          </a:p>
        </p:txBody>
      </p:sp>
      <p:pic>
        <p:nvPicPr>
          <p:cNvPr id="21"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6736" y="154623"/>
            <a:ext cx="3851909" cy="844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393" y="1445811"/>
            <a:ext cx="3948785" cy="38577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8633" y="1768852"/>
            <a:ext cx="4086969" cy="3997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10863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txBox="1">
            <a:spLocks/>
          </p:cNvSpPr>
          <p:nvPr/>
        </p:nvSpPr>
        <p:spPr>
          <a:xfrm>
            <a:off x="800100" y="8793"/>
            <a:ext cx="8343899" cy="1093505"/>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000" kern="1200" cap="all">
                <a:solidFill>
                  <a:schemeClr val="tx1">
                    <a:lumMod val="75000"/>
                    <a:lumOff val="25000"/>
                  </a:schemeClr>
                </a:solidFill>
                <a:latin typeface="+mj-lt"/>
                <a:ea typeface="+mj-ea"/>
                <a:cs typeface="+mj-cs"/>
              </a:defRPr>
            </a:lvl1pPr>
          </a:lstStyle>
          <a:p>
            <a:r>
              <a:rPr lang="fr-FR" sz="2000" b="1" dirty="0" smtClean="0">
                <a:solidFill>
                  <a:schemeClr val="tx1"/>
                </a:solidFill>
              </a:rPr>
              <a:t>repères  </a:t>
            </a:r>
            <a:r>
              <a:rPr lang="fr-FR" sz="2000" b="1" dirty="0">
                <a:solidFill>
                  <a:schemeClr val="tx1"/>
                </a:solidFill>
              </a:rPr>
              <a:t>CP, CE1 </a:t>
            </a:r>
            <a:r>
              <a:rPr lang="fr-FR" sz="2000" b="1" dirty="0" smtClean="0">
                <a:solidFill>
                  <a:schemeClr val="tx1"/>
                </a:solidFill>
              </a:rPr>
              <a:t>2018-2019 : </a:t>
            </a:r>
            <a:r>
              <a:rPr lang="fr-FR" altLang="en-US" sz="2000" b="1" dirty="0" smtClean="0">
                <a:solidFill>
                  <a:schemeClr val="tx1"/>
                </a:solidFill>
              </a:rPr>
              <a:t>Premiers </a:t>
            </a:r>
            <a:r>
              <a:rPr lang="fr-FR" altLang="en-US" sz="2000" b="1" dirty="0">
                <a:solidFill>
                  <a:schemeClr val="tx1"/>
                </a:solidFill>
              </a:rPr>
              <a:t>résultats</a:t>
            </a:r>
          </a:p>
        </p:txBody>
      </p:sp>
      <p:sp>
        <p:nvSpPr>
          <p:cNvPr id="3" name="ZoneTexte 2"/>
          <p:cNvSpPr txBox="1"/>
          <p:nvPr/>
        </p:nvSpPr>
        <p:spPr>
          <a:xfrm>
            <a:off x="800100" y="1402393"/>
            <a:ext cx="5110310" cy="300082"/>
          </a:xfrm>
          <a:prstGeom prst="rect">
            <a:avLst/>
          </a:prstGeom>
          <a:noFill/>
        </p:spPr>
        <p:txBody>
          <a:bodyPr wrap="none" rtlCol="0">
            <a:spAutoFit/>
          </a:bodyPr>
          <a:lstStyle/>
          <a:p>
            <a:r>
              <a:rPr lang="fr-FR" dirty="0" smtClean="0"/>
              <a:t>Publication d’un </a:t>
            </a:r>
            <a:r>
              <a:rPr lang="fr-FR" dirty="0" smtClean="0">
                <a:hlinkClick r:id="rId3"/>
              </a:rPr>
              <a:t>document de travail (2019-E03</a:t>
            </a:r>
            <a:r>
              <a:rPr lang="fr-FR" dirty="0" smtClean="0"/>
              <a:t>) sur education.gouv.fr</a:t>
            </a:r>
            <a:endParaRPr lang="fr-FR"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4464" y="1771725"/>
            <a:ext cx="2793463" cy="40935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ZoneTexte 8"/>
          <p:cNvSpPr txBox="1"/>
          <p:nvPr/>
        </p:nvSpPr>
        <p:spPr>
          <a:xfrm>
            <a:off x="4599468" y="2341602"/>
            <a:ext cx="3853416" cy="715581"/>
          </a:xfrm>
          <a:prstGeom prst="rect">
            <a:avLst/>
          </a:prstGeom>
          <a:noFill/>
        </p:spPr>
        <p:txBody>
          <a:bodyPr wrap="square" rtlCol="0">
            <a:spAutoFit/>
          </a:bodyPr>
          <a:lstStyle/>
          <a:p>
            <a:r>
              <a:rPr lang="fr-FR" dirty="0" smtClean="0"/>
              <a:t>Notes d‘informations à venir, restitutions consolidées aux différents niveaux (académies, départements, circonscriptions). </a:t>
            </a:r>
            <a:endParaRPr lang="fr-FR" dirty="0"/>
          </a:p>
        </p:txBody>
      </p:sp>
    </p:spTree>
    <p:extLst>
      <p:ext uri="{BB962C8B-B14F-4D97-AF65-F5344CB8AC3E}">
        <p14:creationId xmlns:p14="http://schemas.microsoft.com/office/powerpoint/2010/main" val="3088950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txBox="1">
            <a:spLocks/>
          </p:cNvSpPr>
          <p:nvPr/>
        </p:nvSpPr>
        <p:spPr>
          <a:xfrm>
            <a:off x="800100" y="8793"/>
            <a:ext cx="8343899" cy="1093505"/>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000" kern="1200" cap="all">
                <a:solidFill>
                  <a:schemeClr val="tx1">
                    <a:lumMod val="75000"/>
                    <a:lumOff val="25000"/>
                  </a:schemeClr>
                </a:solidFill>
                <a:latin typeface="+mj-lt"/>
                <a:ea typeface="+mj-ea"/>
                <a:cs typeface="+mj-cs"/>
              </a:defRPr>
            </a:lvl1pPr>
          </a:lstStyle>
          <a:p>
            <a:r>
              <a:rPr lang="fr-FR" sz="2000" b="1" dirty="0" smtClean="0">
                <a:solidFill>
                  <a:schemeClr val="tx1"/>
                </a:solidFill>
              </a:rPr>
              <a:t>repères  CP 2019</a:t>
            </a:r>
            <a:endParaRPr lang="fr-FR" sz="2000" b="1" dirty="0">
              <a:solidFill>
                <a:schemeClr val="tx1"/>
              </a:solidFill>
            </a:endParaRPr>
          </a:p>
          <a:p>
            <a:r>
              <a:rPr lang="fr-FR" altLang="en-US" sz="2000" b="1" dirty="0">
                <a:solidFill>
                  <a:schemeClr val="tx1"/>
                </a:solidFill>
              </a:rPr>
              <a:t>Résultats </a:t>
            </a:r>
            <a:r>
              <a:rPr lang="fr-FR" altLang="en-US" sz="2000" b="1" dirty="0" smtClean="0">
                <a:solidFill>
                  <a:schemeClr val="tx1"/>
                </a:solidFill>
              </a:rPr>
              <a:t>d’ensemble  - Début de CP - français</a:t>
            </a:r>
            <a:endParaRPr lang="fr-FR" altLang="en-US" sz="2000" b="1" dirty="0">
              <a:solidFill>
                <a:schemeClr val="tx1"/>
              </a:solidFill>
            </a:endParaRPr>
          </a:p>
        </p:txBody>
      </p:sp>
      <p:sp>
        <p:nvSpPr>
          <p:cNvPr id="2" name="Rectangle 1"/>
          <p:cNvSpPr/>
          <p:nvPr/>
        </p:nvSpPr>
        <p:spPr>
          <a:xfrm>
            <a:off x="146303" y="1102298"/>
            <a:ext cx="7740397" cy="307777"/>
          </a:xfrm>
          <a:prstGeom prst="rect">
            <a:avLst/>
          </a:prstGeom>
        </p:spPr>
        <p:txBody>
          <a:bodyPr wrap="square">
            <a:spAutoFit/>
          </a:bodyPr>
          <a:lstStyle/>
          <a:p>
            <a:r>
              <a:rPr lang="fr-FR" sz="1400" i="1" dirty="0"/>
              <a:t>Répartition des élèves dans les groupes selon le domaine évalué en français en début de CP (en %)</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52" y="1644650"/>
            <a:ext cx="7808989" cy="343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89374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txBox="1">
            <a:spLocks/>
          </p:cNvSpPr>
          <p:nvPr/>
        </p:nvSpPr>
        <p:spPr>
          <a:xfrm>
            <a:off x="800100" y="8793"/>
            <a:ext cx="8343899" cy="1093505"/>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000" kern="1200" cap="all">
                <a:solidFill>
                  <a:schemeClr val="tx1">
                    <a:lumMod val="75000"/>
                    <a:lumOff val="25000"/>
                  </a:schemeClr>
                </a:solidFill>
                <a:latin typeface="+mj-lt"/>
                <a:ea typeface="+mj-ea"/>
                <a:cs typeface="+mj-cs"/>
              </a:defRPr>
            </a:lvl1pPr>
          </a:lstStyle>
          <a:p>
            <a:r>
              <a:rPr lang="fr-FR" sz="2000" b="1" dirty="0" smtClean="0">
                <a:solidFill>
                  <a:schemeClr val="tx1"/>
                </a:solidFill>
              </a:rPr>
              <a:t>repères  </a:t>
            </a:r>
            <a:r>
              <a:rPr lang="fr-FR" sz="2000" b="1" dirty="0">
                <a:solidFill>
                  <a:schemeClr val="tx1"/>
                </a:solidFill>
              </a:rPr>
              <a:t>CP, CE1 2018-2019</a:t>
            </a:r>
          </a:p>
          <a:p>
            <a:r>
              <a:rPr lang="fr-FR" altLang="en-US" sz="2000" b="1" dirty="0">
                <a:solidFill>
                  <a:schemeClr val="tx1"/>
                </a:solidFill>
              </a:rPr>
              <a:t>Résultats </a:t>
            </a:r>
            <a:r>
              <a:rPr lang="fr-FR" altLang="en-US" sz="2000" b="1" dirty="0" smtClean="0">
                <a:solidFill>
                  <a:schemeClr val="tx1"/>
                </a:solidFill>
              </a:rPr>
              <a:t>d’ensemble  - Début de CP - français</a:t>
            </a:r>
            <a:endParaRPr lang="fr-FR" altLang="en-US" sz="2000" b="1" dirty="0">
              <a:solidFill>
                <a:schemeClr val="tx1"/>
              </a:solidFill>
            </a:endParaRPr>
          </a:p>
        </p:txBody>
      </p:sp>
      <p:sp>
        <p:nvSpPr>
          <p:cNvPr id="2" name="Rectangle 1"/>
          <p:cNvSpPr/>
          <p:nvPr/>
        </p:nvSpPr>
        <p:spPr>
          <a:xfrm>
            <a:off x="0" y="1418642"/>
            <a:ext cx="8997696" cy="307777"/>
          </a:xfrm>
          <a:prstGeom prst="rect">
            <a:avLst/>
          </a:prstGeom>
        </p:spPr>
        <p:txBody>
          <a:bodyPr wrap="square">
            <a:spAutoFit/>
          </a:bodyPr>
          <a:lstStyle/>
          <a:p>
            <a:r>
              <a:rPr lang="fr-FR" sz="1400" i="1" dirty="0" smtClean="0"/>
              <a:t>Répartition </a:t>
            </a:r>
            <a:r>
              <a:rPr lang="fr-FR" sz="1400" i="1" dirty="0"/>
              <a:t>des élèves dans les groupes dans les domaines comparables en français en début de CP en 2018 et 2019 </a:t>
            </a:r>
            <a:endParaRPr lang="fr-FR" sz="1400" dirty="0"/>
          </a:p>
        </p:txBody>
      </p:sp>
      <p:pic>
        <p:nvPicPr>
          <p:cNvPr id="8194" name="Image 1"/>
          <p:cNvPicPr>
            <a:picLocks noChangeAspect="1" noChangeArrowheads="1"/>
          </p:cNvPicPr>
          <p:nvPr/>
        </p:nvPicPr>
        <p:blipFill>
          <a:blip r:embed="rId3">
            <a:extLst>
              <a:ext uri="{28A0092B-C50C-407E-A947-70E740481C1C}">
                <a14:useLocalDpi xmlns:a14="http://schemas.microsoft.com/office/drawing/2010/main" val="0"/>
              </a:ext>
            </a:extLst>
          </a:blip>
          <a:srcRect l="871"/>
          <a:stretch>
            <a:fillRect/>
          </a:stretch>
        </p:blipFill>
        <p:spPr bwMode="auto">
          <a:xfrm>
            <a:off x="235835" y="1833921"/>
            <a:ext cx="5759450" cy="440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ZoneTexte 2"/>
          <p:cNvSpPr txBox="1"/>
          <p:nvPr/>
        </p:nvSpPr>
        <p:spPr>
          <a:xfrm>
            <a:off x="5995285" y="1726419"/>
            <a:ext cx="2955233" cy="369332"/>
          </a:xfrm>
          <a:prstGeom prst="rect">
            <a:avLst/>
          </a:prstGeom>
          <a:noFill/>
        </p:spPr>
        <p:txBody>
          <a:bodyPr wrap="none" rtlCol="0">
            <a:spAutoFit/>
          </a:bodyPr>
          <a:lstStyle/>
          <a:p>
            <a:r>
              <a:rPr lang="fr-FR" dirty="0" smtClean="0"/>
              <a:t>Des évolutions peu marquées</a:t>
            </a:r>
            <a:endParaRPr lang="fr-FR" dirty="0"/>
          </a:p>
        </p:txBody>
      </p:sp>
      <p:sp>
        <p:nvSpPr>
          <p:cNvPr id="6" name="ZoneTexte 5"/>
          <p:cNvSpPr txBox="1"/>
          <p:nvPr/>
        </p:nvSpPr>
        <p:spPr>
          <a:xfrm>
            <a:off x="6042463" y="4289510"/>
            <a:ext cx="902811" cy="369332"/>
          </a:xfrm>
          <a:prstGeom prst="rect">
            <a:avLst/>
          </a:prstGeom>
          <a:noFill/>
        </p:spPr>
        <p:txBody>
          <a:bodyPr wrap="none" rtlCol="0">
            <a:spAutoFit/>
          </a:bodyPr>
          <a:lstStyle/>
          <a:p>
            <a:r>
              <a:rPr lang="fr-FR" dirty="0" smtClean="0">
                <a:sym typeface="Wingdings"/>
              </a:rPr>
              <a:t> + 1,9</a:t>
            </a:r>
            <a:endParaRPr lang="fr-FR" dirty="0"/>
          </a:p>
        </p:txBody>
      </p:sp>
      <p:sp>
        <p:nvSpPr>
          <p:cNvPr id="7" name="ZoneTexte 6"/>
          <p:cNvSpPr txBox="1"/>
          <p:nvPr/>
        </p:nvSpPr>
        <p:spPr>
          <a:xfrm>
            <a:off x="6098585" y="5236237"/>
            <a:ext cx="857927" cy="369332"/>
          </a:xfrm>
          <a:prstGeom prst="rect">
            <a:avLst/>
          </a:prstGeom>
          <a:noFill/>
        </p:spPr>
        <p:txBody>
          <a:bodyPr wrap="none" rtlCol="0">
            <a:spAutoFit/>
          </a:bodyPr>
          <a:lstStyle/>
          <a:p>
            <a:r>
              <a:rPr lang="fr-FR" i="1" dirty="0" smtClean="0">
                <a:solidFill>
                  <a:srgbClr val="FF0000"/>
                </a:solidFill>
                <a:sym typeface="Wingdings"/>
              </a:rPr>
              <a:t> - 3,1</a:t>
            </a:r>
            <a:endParaRPr lang="fr-FR" i="1" dirty="0">
              <a:solidFill>
                <a:srgbClr val="FF0000"/>
              </a:solidFill>
            </a:endParaRPr>
          </a:p>
        </p:txBody>
      </p:sp>
      <p:sp>
        <p:nvSpPr>
          <p:cNvPr id="8" name="ZoneTexte 7"/>
          <p:cNvSpPr txBox="1"/>
          <p:nvPr/>
        </p:nvSpPr>
        <p:spPr>
          <a:xfrm>
            <a:off x="6098585" y="2359110"/>
            <a:ext cx="857927" cy="369332"/>
          </a:xfrm>
          <a:prstGeom prst="rect">
            <a:avLst/>
          </a:prstGeom>
          <a:noFill/>
        </p:spPr>
        <p:txBody>
          <a:bodyPr wrap="none" rtlCol="0">
            <a:spAutoFit/>
          </a:bodyPr>
          <a:lstStyle/>
          <a:p>
            <a:r>
              <a:rPr lang="fr-FR" i="1" dirty="0" smtClean="0">
                <a:solidFill>
                  <a:srgbClr val="FF0000"/>
                </a:solidFill>
                <a:sym typeface="Wingdings"/>
              </a:rPr>
              <a:t> - 2,1</a:t>
            </a:r>
            <a:endParaRPr lang="fr-FR" i="1" dirty="0">
              <a:solidFill>
                <a:srgbClr val="FF0000"/>
              </a:solidFill>
            </a:endParaRPr>
          </a:p>
        </p:txBody>
      </p:sp>
      <p:sp>
        <p:nvSpPr>
          <p:cNvPr id="9" name="ZoneTexte 8"/>
          <p:cNvSpPr txBox="1"/>
          <p:nvPr/>
        </p:nvSpPr>
        <p:spPr>
          <a:xfrm>
            <a:off x="6098585" y="3352019"/>
            <a:ext cx="1185068" cy="369332"/>
          </a:xfrm>
          <a:prstGeom prst="rect">
            <a:avLst/>
          </a:prstGeom>
          <a:noFill/>
        </p:spPr>
        <p:txBody>
          <a:bodyPr wrap="none" rtlCol="0">
            <a:spAutoFit/>
          </a:bodyPr>
          <a:lstStyle/>
          <a:p>
            <a:r>
              <a:rPr lang="fr-FR" dirty="0" smtClean="0">
                <a:sym typeface="Wingdings"/>
              </a:rPr>
              <a:t> stabilité</a:t>
            </a:r>
            <a:endParaRPr lang="fr-FR" dirty="0"/>
          </a:p>
        </p:txBody>
      </p:sp>
    </p:spTree>
    <p:extLst>
      <p:ext uri="{BB962C8B-B14F-4D97-AF65-F5344CB8AC3E}">
        <p14:creationId xmlns:p14="http://schemas.microsoft.com/office/powerpoint/2010/main" val="27310277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r>
              <a:rPr lang="fr-FR" dirty="0" smtClean="0"/>
              <a:t>Panorama des évaluations des élèves</a:t>
            </a:r>
          </a:p>
          <a:p>
            <a:r>
              <a:rPr lang="fr-FR" dirty="0" smtClean="0"/>
              <a:t>Évaluations CP et CE1 méthodologie</a:t>
            </a:r>
          </a:p>
          <a:p>
            <a:r>
              <a:rPr lang="fr-FR" dirty="0"/>
              <a:t>Évaluations CP et CE1 </a:t>
            </a:r>
            <a:r>
              <a:rPr lang="fr-FR" dirty="0" smtClean="0"/>
              <a:t>résultats nationaux</a:t>
            </a:r>
            <a:endParaRPr lang="fr-FR" dirty="0"/>
          </a:p>
          <a:p>
            <a:r>
              <a:rPr lang="fr-FR" dirty="0"/>
              <a:t>Évaluations CP et CE1 </a:t>
            </a:r>
            <a:r>
              <a:rPr lang="fr-FR" dirty="0" smtClean="0"/>
              <a:t>résultats de l’académie</a:t>
            </a:r>
            <a:endParaRPr lang="fr-FR" dirty="0"/>
          </a:p>
          <a:p>
            <a:r>
              <a:rPr lang="fr-FR" dirty="0" smtClean="0"/>
              <a:t>Évaluations 6ème </a:t>
            </a:r>
            <a:r>
              <a:rPr lang="fr-FR" dirty="0"/>
              <a:t>méthodologie</a:t>
            </a:r>
          </a:p>
          <a:p>
            <a:r>
              <a:rPr lang="fr-FR" dirty="0"/>
              <a:t>Évaluations </a:t>
            </a:r>
            <a:r>
              <a:rPr lang="fr-FR" dirty="0" smtClean="0"/>
              <a:t>6</a:t>
            </a:r>
            <a:r>
              <a:rPr lang="fr-FR" baseline="30000" dirty="0" smtClean="0"/>
              <a:t>ème</a:t>
            </a:r>
            <a:r>
              <a:rPr lang="fr-FR" dirty="0" smtClean="0"/>
              <a:t> résultats nationaux</a:t>
            </a:r>
            <a:endParaRPr lang="fr-FR" dirty="0"/>
          </a:p>
          <a:p>
            <a:r>
              <a:rPr lang="fr-FR" dirty="0" smtClean="0"/>
              <a:t>Évaluations 6</a:t>
            </a:r>
            <a:r>
              <a:rPr lang="fr-FR" baseline="30000" dirty="0" smtClean="0"/>
              <a:t>ème</a:t>
            </a:r>
            <a:r>
              <a:rPr lang="fr-FR" dirty="0" smtClean="0"/>
              <a:t> résultats de l’académie</a:t>
            </a:r>
            <a:endParaRPr lang="fr-FR" dirty="0"/>
          </a:p>
          <a:p>
            <a:endParaRPr lang="fr-FR" dirty="0"/>
          </a:p>
        </p:txBody>
      </p:sp>
      <p:sp>
        <p:nvSpPr>
          <p:cNvPr id="4" name="Espace réservé du pied de page 3"/>
          <p:cNvSpPr>
            <a:spLocks noGrp="1"/>
          </p:cNvSpPr>
          <p:nvPr>
            <p:ph type="ftr" sz="quarter" idx="11"/>
          </p:nvPr>
        </p:nvSpPr>
        <p:spPr/>
        <p:txBody>
          <a:bodyPr/>
          <a:lstStyle/>
          <a:p>
            <a:r>
              <a:rPr lang="fr-FR" smtClean="0"/>
              <a:t>SEMAINE EUROPÉENNE DU DÉVELOPPEMENT DURABLE – 30 MAI AU 5 JUIN</a:t>
            </a:r>
            <a:endParaRPr lang="fr-FR"/>
          </a:p>
        </p:txBody>
      </p:sp>
      <p:sp>
        <p:nvSpPr>
          <p:cNvPr id="5" name="Espace réservé du numéro de diapositive 4"/>
          <p:cNvSpPr>
            <a:spLocks noGrp="1"/>
          </p:cNvSpPr>
          <p:nvPr>
            <p:ph type="sldNum" sz="quarter" idx="12"/>
          </p:nvPr>
        </p:nvSpPr>
        <p:spPr/>
        <p:txBody>
          <a:bodyPr/>
          <a:lstStyle/>
          <a:p>
            <a:fld id="{45853B60-5781-1F46-AF2A-6D2C30F6BE2D}" type="slidenum">
              <a:rPr lang="fr-FR" smtClean="0"/>
              <a:t>3</a:t>
            </a:fld>
            <a:endParaRPr lang="fr-FR"/>
          </a:p>
        </p:txBody>
      </p:sp>
    </p:spTree>
    <p:extLst>
      <p:ext uri="{BB962C8B-B14F-4D97-AF65-F5344CB8AC3E}">
        <p14:creationId xmlns:p14="http://schemas.microsoft.com/office/powerpoint/2010/main" val="41951511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txBox="1">
            <a:spLocks/>
          </p:cNvSpPr>
          <p:nvPr/>
        </p:nvSpPr>
        <p:spPr>
          <a:xfrm>
            <a:off x="800100" y="8793"/>
            <a:ext cx="8343899" cy="1093505"/>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000" kern="1200" cap="all">
                <a:solidFill>
                  <a:schemeClr val="tx1">
                    <a:lumMod val="75000"/>
                    <a:lumOff val="25000"/>
                  </a:schemeClr>
                </a:solidFill>
                <a:latin typeface="+mj-lt"/>
                <a:ea typeface="+mj-ea"/>
                <a:cs typeface="+mj-cs"/>
              </a:defRPr>
            </a:lvl1pPr>
          </a:lstStyle>
          <a:p>
            <a:r>
              <a:rPr lang="fr-FR" sz="2000" b="1" dirty="0" smtClean="0">
                <a:solidFill>
                  <a:schemeClr val="tx1"/>
                </a:solidFill>
              </a:rPr>
              <a:t>repères  CP 2019</a:t>
            </a:r>
            <a:endParaRPr lang="fr-FR" sz="2000" b="1" dirty="0">
              <a:solidFill>
                <a:schemeClr val="tx1"/>
              </a:solidFill>
            </a:endParaRPr>
          </a:p>
          <a:p>
            <a:r>
              <a:rPr lang="fr-FR" altLang="en-US" sz="2000" b="1" dirty="0">
                <a:solidFill>
                  <a:schemeClr val="tx1"/>
                </a:solidFill>
              </a:rPr>
              <a:t>Résultats </a:t>
            </a:r>
            <a:r>
              <a:rPr lang="fr-FR" altLang="en-US" sz="2000" b="1" dirty="0" smtClean="0">
                <a:solidFill>
                  <a:schemeClr val="tx1"/>
                </a:solidFill>
              </a:rPr>
              <a:t>d’ensemble  - Début de CP - Mathématiques</a:t>
            </a:r>
            <a:endParaRPr lang="fr-FR" altLang="en-US" sz="2000" b="1" dirty="0">
              <a:solidFill>
                <a:schemeClr val="tx1"/>
              </a:solidFill>
            </a:endParaRPr>
          </a:p>
        </p:txBody>
      </p:sp>
      <p:sp>
        <p:nvSpPr>
          <p:cNvPr id="2" name="Rectangle 1"/>
          <p:cNvSpPr/>
          <p:nvPr/>
        </p:nvSpPr>
        <p:spPr>
          <a:xfrm>
            <a:off x="146303" y="1102298"/>
            <a:ext cx="8304277" cy="307777"/>
          </a:xfrm>
          <a:prstGeom prst="rect">
            <a:avLst/>
          </a:prstGeom>
        </p:spPr>
        <p:txBody>
          <a:bodyPr wrap="square">
            <a:spAutoFit/>
          </a:bodyPr>
          <a:lstStyle/>
          <a:p>
            <a:r>
              <a:rPr lang="fr-FR" sz="1400" i="1" dirty="0"/>
              <a:t>Répartition des élèves dans les groupes selon le domaine évalué en </a:t>
            </a:r>
            <a:r>
              <a:rPr lang="fr-FR" sz="1400" i="1" dirty="0" smtClean="0"/>
              <a:t>mathématiques </a:t>
            </a:r>
            <a:r>
              <a:rPr lang="fr-FR" sz="1400" i="1" dirty="0"/>
              <a:t>en début de CP (en %)</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629" y="1812925"/>
            <a:ext cx="7597623" cy="3307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72725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txBox="1">
            <a:spLocks/>
          </p:cNvSpPr>
          <p:nvPr/>
        </p:nvSpPr>
        <p:spPr>
          <a:xfrm>
            <a:off x="800100" y="8793"/>
            <a:ext cx="8343899" cy="1093505"/>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000" kern="1200" cap="all">
                <a:solidFill>
                  <a:schemeClr val="tx1">
                    <a:lumMod val="75000"/>
                    <a:lumOff val="25000"/>
                  </a:schemeClr>
                </a:solidFill>
                <a:latin typeface="+mj-lt"/>
                <a:ea typeface="+mj-ea"/>
                <a:cs typeface="+mj-cs"/>
              </a:defRPr>
            </a:lvl1pPr>
          </a:lstStyle>
          <a:p>
            <a:r>
              <a:rPr lang="fr-FR" sz="2000" b="1" dirty="0" smtClean="0">
                <a:solidFill>
                  <a:schemeClr val="tx1"/>
                </a:solidFill>
              </a:rPr>
              <a:t>repères  </a:t>
            </a:r>
            <a:r>
              <a:rPr lang="fr-FR" sz="2000" b="1" dirty="0">
                <a:solidFill>
                  <a:schemeClr val="tx1"/>
                </a:solidFill>
              </a:rPr>
              <a:t>CP, CE1 2018-2019</a:t>
            </a:r>
          </a:p>
          <a:p>
            <a:r>
              <a:rPr lang="fr-FR" altLang="en-US" sz="2000" b="1" dirty="0">
                <a:solidFill>
                  <a:schemeClr val="tx1"/>
                </a:solidFill>
              </a:rPr>
              <a:t>Résultats </a:t>
            </a:r>
            <a:r>
              <a:rPr lang="fr-FR" altLang="en-US" sz="2000" b="1" dirty="0" smtClean="0">
                <a:solidFill>
                  <a:schemeClr val="tx1"/>
                </a:solidFill>
              </a:rPr>
              <a:t>d’ensemble -  </a:t>
            </a:r>
            <a:r>
              <a:rPr lang="fr-FR" altLang="en-US" sz="2000" b="1" dirty="0">
                <a:solidFill>
                  <a:schemeClr val="tx1"/>
                </a:solidFill>
              </a:rPr>
              <a:t>Début de CP - </a:t>
            </a:r>
            <a:r>
              <a:rPr lang="fr-FR" altLang="en-US" sz="2000" b="1" dirty="0" smtClean="0">
                <a:solidFill>
                  <a:schemeClr val="tx1"/>
                </a:solidFill>
              </a:rPr>
              <a:t>mathématiques</a:t>
            </a:r>
            <a:endParaRPr lang="fr-FR" altLang="en-US" sz="2000" b="1" dirty="0">
              <a:solidFill>
                <a:schemeClr val="tx1"/>
              </a:solidFill>
            </a:endParaRPr>
          </a:p>
          <a:p>
            <a:endParaRPr lang="fr-FR" altLang="en-US" sz="2000" b="1" dirty="0">
              <a:solidFill>
                <a:schemeClr val="tx1"/>
              </a:solidFill>
            </a:endParaRPr>
          </a:p>
        </p:txBody>
      </p:sp>
      <p:sp>
        <p:nvSpPr>
          <p:cNvPr id="2" name="Rectangle 1"/>
          <p:cNvSpPr/>
          <p:nvPr/>
        </p:nvSpPr>
        <p:spPr>
          <a:xfrm>
            <a:off x="0" y="1546777"/>
            <a:ext cx="8997696" cy="307777"/>
          </a:xfrm>
          <a:prstGeom prst="rect">
            <a:avLst/>
          </a:prstGeom>
        </p:spPr>
        <p:txBody>
          <a:bodyPr wrap="square">
            <a:spAutoFit/>
          </a:bodyPr>
          <a:lstStyle/>
          <a:p>
            <a:r>
              <a:rPr lang="fr-FR" sz="1400" i="1" dirty="0" smtClean="0"/>
              <a:t>Répartition </a:t>
            </a:r>
            <a:r>
              <a:rPr lang="fr-FR" sz="1400" i="1" dirty="0"/>
              <a:t>des élèves dans les groupes dans les domaines comparables en </a:t>
            </a:r>
            <a:r>
              <a:rPr lang="fr-FR" sz="1400" i="1" dirty="0" smtClean="0"/>
              <a:t>maths </a:t>
            </a:r>
            <a:r>
              <a:rPr lang="fr-FR" sz="1400" i="1" dirty="0"/>
              <a:t>en début de CP en 2018 et 2019 </a:t>
            </a:r>
            <a:endParaRPr lang="fr-FR" sz="1400" dirty="0"/>
          </a:p>
        </p:txBody>
      </p:sp>
      <p:pic>
        <p:nvPicPr>
          <p:cNvPr id="9218" name="Image 1"/>
          <p:cNvPicPr>
            <a:picLocks noChangeAspect="1" noChangeArrowheads="1"/>
          </p:cNvPicPr>
          <p:nvPr/>
        </p:nvPicPr>
        <p:blipFill>
          <a:blip r:embed="rId3">
            <a:extLst>
              <a:ext uri="{28A0092B-C50C-407E-A947-70E740481C1C}">
                <a14:useLocalDpi xmlns:a14="http://schemas.microsoft.com/office/drawing/2010/main" val="0"/>
              </a:ext>
            </a:extLst>
          </a:blip>
          <a:srcRect l="1097" r="3809"/>
          <a:stretch>
            <a:fillRect/>
          </a:stretch>
        </p:blipFill>
        <p:spPr bwMode="auto">
          <a:xfrm>
            <a:off x="0" y="2019298"/>
            <a:ext cx="5795963" cy="407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ZoneTexte 5"/>
          <p:cNvSpPr txBox="1"/>
          <p:nvPr/>
        </p:nvSpPr>
        <p:spPr>
          <a:xfrm>
            <a:off x="5791490" y="1834632"/>
            <a:ext cx="2877006" cy="369332"/>
          </a:xfrm>
          <a:prstGeom prst="rect">
            <a:avLst/>
          </a:prstGeom>
          <a:noFill/>
        </p:spPr>
        <p:txBody>
          <a:bodyPr wrap="none" rtlCol="0">
            <a:spAutoFit/>
          </a:bodyPr>
          <a:lstStyle/>
          <a:p>
            <a:r>
              <a:rPr lang="fr-FR" dirty="0" smtClean="0"/>
              <a:t>Des évolutions plus positives</a:t>
            </a:r>
            <a:endParaRPr lang="fr-FR" dirty="0"/>
          </a:p>
        </p:txBody>
      </p:sp>
      <p:sp>
        <p:nvSpPr>
          <p:cNvPr id="7" name="ZoneTexte 6"/>
          <p:cNvSpPr txBox="1"/>
          <p:nvPr/>
        </p:nvSpPr>
        <p:spPr>
          <a:xfrm>
            <a:off x="5923094" y="2460710"/>
            <a:ext cx="902811" cy="369332"/>
          </a:xfrm>
          <a:prstGeom prst="rect">
            <a:avLst/>
          </a:prstGeom>
          <a:noFill/>
        </p:spPr>
        <p:txBody>
          <a:bodyPr wrap="none" rtlCol="0">
            <a:spAutoFit/>
          </a:bodyPr>
          <a:lstStyle/>
          <a:p>
            <a:r>
              <a:rPr lang="fr-FR" dirty="0" smtClean="0">
                <a:sym typeface="Wingdings"/>
              </a:rPr>
              <a:t> + 2,6</a:t>
            </a:r>
            <a:endParaRPr lang="fr-FR" dirty="0"/>
          </a:p>
        </p:txBody>
      </p:sp>
      <p:sp>
        <p:nvSpPr>
          <p:cNvPr id="8" name="ZoneTexte 7"/>
          <p:cNvSpPr txBox="1"/>
          <p:nvPr/>
        </p:nvSpPr>
        <p:spPr>
          <a:xfrm>
            <a:off x="5923094" y="5231619"/>
            <a:ext cx="728084" cy="369332"/>
          </a:xfrm>
          <a:prstGeom prst="rect">
            <a:avLst/>
          </a:prstGeom>
          <a:noFill/>
        </p:spPr>
        <p:txBody>
          <a:bodyPr wrap="none" rtlCol="0">
            <a:spAutoFit/>
          </a:bodyPr>
          <a:lstStyle/>
          <a:p>
            <a:r>
              <a:rPr lang="fr-FR" dirty="0" smtClean="0">
                <a:sym typeface="Wingdings"/>
              </a:rPr>
              <a:t> + 5</a:t>
            </a:r>
            <a:endParaRPr lang="fr-FR" dirty="0"/>
          </a:p>
        </p:txBody>
      </p:sp>
      <p:sp>
        <p:nvSpPr>
          <p:cNvPr id="9" name="ZoneTexte 8"/>
          <p:cNvSpPr txBox="1"/>
          <p:nvPr/>
        </p:nvSpPr>
        <p:spPr>
          <a:xfrm>
            <a:off x="5923094" y="4312600"/>
            <a:ext cx="1185068" cy="369332"/>
          </a:xfrm>
          <a:prstGeom prst="rect">
            <a:avLst/>
          </a:prstGeom>
          <a:noFill/>
        </p:spPr>
        <p:txBody>
          <a:bodyPr wrap="none" rtlCol="0">
            <a:spAutoFit/>
          </a:bodyPr>
          <a:lstStyle/>
          <a:p>
            <a:r>
              <a:rPr lang="fr-FR" dirty="0" smtClean="0">
                <a:sym typeface="Wingdings"/>
              </a:rPr>
              <a:t> stabilité</a:t>
            </a:r>
            <a:endParaRPr lang="fr-FR" dirty="0"/>
          </a:p>
        </p:txBody>
      </p:sp>
      <p:sp>
        <p:nvSpPr>
          <p:cNvPr id="10" name="ZoneTexte 9"/>
          <p:cNvSpPr txBox="1"/>
          <p:nvPr/>
        </p:nvSpPr>
        <p:spPr>
          <a:xfrm>
            <a:off x="5952211" y="3351115"/>
            <a:ext cx="902811" cy="369332"/>
          </a:xfrm>
          <a:prstGeom prst="rect">
            <a:avLst/>
          </a:prstGeom>
          <a:noFill/>
        </p:spPr>
        <p:txBody>
          <a:bodyPr wrap="none" rtlCol="0">
            <a:spAutoFit/>
          </a:bodyPr>
          <a:lstStyle/>
          <a:p>
            <a:r>
              <a:rPr lang="fr-FR" dirty="0" smtClean="0">
                <a:sym typeface="Wingdings"/>
              </a:rPr>
              <a:t> + 1,6</a:t>
            </a:r>
            <a:endParaRPr lang="fr-FR" dirty="0"/>
          </a:p>
        </p:txBody>
      </p:sp>
    </p:spTree>
    <p:extLst>
      <p:ext uri="{BB962C8B-B14F-4D97-AF65-F5344CB8AC3E}">
        <p14:creationId xmlns:p14="http://schemas.microsoft.com/office/powerpoint/2010/main" val="11971632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txBox="1">
            <a:spLocks/>
          </p:cNvSpPr>
          <p:nvPr/>
        </p:nvSpPr>
        <p:spPr>
          <a:xfrm>
            <a:off x="800100" y="8793"/>
            <a:ext cx="8343899" cy="1093505"/>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000" kern="1200" cap="all">
                <a:solidFill>
                  <a:schemeClr val="tx1">
                    <a:lumMod val="75000"/>
                    <a:lumOff val="25000"/>
                  </a:schemeClr>
                </a:solidFill>
                <a:latin typeface="+mj-lt"/>
                <a:ea typeface="+mj-ea"/>
                <a:cs typeface="+mj-cs"/>
              </a:defRPr>
            </a:lvl1pPr>
          </a:lstStyle>
          <a:p>
            <a:r>
              <a:rPr lang="fr-FR" sz="2000" b="1" dirty="0" smtClean="0">
                <a:solidFill>
                  <a:schemeClr val="tx1"/>
                </a:solidFill>
              </a:rPr>
              <a:t>repères  CE1 2019</a:t>
            </a:r>
            <a:endParaRPr lang="fr-FR" sz="2000" b="1" dirty="0">
              <a:solidFill>
                <a:schemeClr val="tx1"/>
              </a:solidFill>
            </a:endParaRPr>
          </a:p>
          <a:p>
            <a:r>
              <a:rPr lang="fr-FR" altLang="en-US" sz="2000" b="1" dirty="0">
                <a:solidFill>
                  <a:schemeClr val="tx1"/>
                </a:solidFill>
              </a:rPr>
              <a:t>Résultats </a:t>
            </a:r>
            <a:r>
              <a:rPr lang="fr-FR" altLang="en-US" sz="2000" b="1" dirty="0" smtClean="0">
                <a:solidFill>
                  <a:schemeClr val="tx1"/>
                </a:solidFill>
              </a:rPr>
              <a:t>d’ensemble  - Début de CE1 - Français</a:t>
            </a:r>
            <a:endParaRPr lang="fr-FR" altLang="en-US" sz="2000" b="1" dirty="0">
              <a:solidFill>
                <a:schemeClr val="tx1"/>
              </a:solidFill>
            </a:endParaRPr>
          </a:p>
        </p:txBody>
      </p:sp>
      <p:sp>
        <p:nvSpPr>
          <p:cNvPr id="2" name="Rectangle 1"/>
          <p:cNvSpPr/>
          <p:nvPr/>
        </p:nvSpPr>
        <p:spPr>
          <a:xfrm>
            <a:off x="146303" y="1102298"/>
            <a:ext cx="8304277" cy="307777"/>
          </a:xfrm>
          <a:prstGeom prst="rect">
            <a:avLst/>
          </a:prstGeom>
        </p:spPr>
        <p:txBody>
          <a:bodyPr wrap="square">
            <a:spAutoFit/>
          </a:bodyPr>
          <a:lstStyle/>
          <a:p>
            <a:r>
              <a:rPr lang="fr-FR" sz="1400" i="1" dirty="0"/>
              <a:t>Répartition des élèves dans les groupes selon le domaine évalué en </a:t>
            </a:r>
            <a:r>
              <a:rPr lang="fr-FR" sz="1400" i="1" dirty="0" smtClean="0"/>
              <a:t>français </a:t>
            </a:r>
            <a:r>
              <a:rPr lang="fr-FR" sz="1400" i="1" dirty="0"/>
              <a:t>en début de </a:t>
            </a:r>
            <a:r>
              <a:rPr lang="fr-FR" sz="1400" i="1" dirty="0" smtClean="0"/>
              <a:t>CE1 </a:t>
            </a:r>
            <a:r>
              <a:rPr lang="fr-FR" sz="1400" i="1" dirty="0"/>
              <a:t>(en %)</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748" y="1793240"/>
            <a:ext cx="8035560" cy="3342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81466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txBox="1">
            <a:spLocks/>
          </p:cNvSpPr>
          <p:nvPr/>
        </p:nvSpPr>
        <p:spPr>
          <a:xfrm>
            <a:off x="800100" y="8793"/>
            <a:ext cx="8343899" cy="1093505"/>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000" kern="1200" cap="all">
                <a:solidFill>
                  <a:schemeClr val="tx1">
                    <a:lumMod val="75000"/>
                    <a:lumOff val="25000"/>
                  </a:schemeClr>
                </a:solidFill>
                <a:latin typeface="+mj-lt"/>
                <a:ea typeface="+mj-ea"/>
                <a:cs typeface="+mj-cs"/>
              </a:defRPr>
            </a:lvl1pPr>
          </a:lstStyle>
          <a:p>
            <a:r>
              <a:rPr lang="fr-FR" sz="2000" b="1" dirty="0" smtClean="0">
                <a:solidFill>
                  <a:schemeClr val="tx1"/>
                </a:solidFill>
              </a:rPr>
              <a:t>repères  </a:t>
            </a:r>
            <a:r>
              <a:rPr lang="fr-FR" sz="2000" b="1" dirty="0">
                <a:solidFill>
                  <a:schemeClr val="tx1"/>
                </a:solidFill>
              </a:rPr>
              <a:t>CP, CE1 2018-2019</a:t>
            </a:r>
          </a:p>
          <a:p>
            <a:r>
              <a:rPr lang="fr-FR" altLang="en-US" sz="2000" b="1" dirty="0">
                <a:solidFill>
                  <a:schemeClr val="tx1"/>
                </a:solidFill>
              </a:rPr>
              <a:t>Résultats </a:t>
            </a:r>
            <a:r>
              <a:rPr lang="fr-FR" altLang="en-US" sz="2000" b="1" dirty="0" smtClean="0">
                <a:solidFill>
                  <a:schemeClr val="tx1"/>
                </a:solidFill>
              </a:rPr>
              <a:t>d’ensemble -  </a:t>
            </a:r>
            <a:r>
              <a:rPr lang="fr-FR" altLang="en-US" sz="2000" b="1" dirty="0">
                <a:solidFill>
                  <a:schemeClr val="tx1"/>
                </a:solidFill>
              </a:rPr>
              <a:t>Début de </a:t>
            </a:r>
            <a:r>
              <a:rPr lang="fr-FR" altLang="en-US" sz="2000" b="1" dirty="0" smtClean="0">
                <a:solidFill>
                  <a:schemeClr val="tx1"/>
                </a:solidFill>
              </a:rPr>
              <a:t>CE1- français</a:t>
            </a:r>
            <a:endParaRPr lang="fr-FR" altLang="en-US" sz="2000" b="1" dirty="0">
              <a:solidFill>
                <a:schemeClr val="tx1"/>
              </a:solidFill>
            </a:endParaRPr>
          </a:p>
          <a:p>
            <a:endParaRPr lang="fr-FR" altLang="en-US" sz="2000" b="1" dirty="0">
              <a:solidFill>
                <a:schemeClr val="tx1"/>
              </a:solidFill>
            </a:endParaRPr>
          </a:p>
        </p:txBody>
      </p:sp>
      <p:sp>
        <p:nvSpPr>
          <p:cNvPr id="2" name="Rectangle 1"/>
          <p:cNvSpPr/>
          <p:nvPr/>
        </p:nvSpPr>
        <p:spPr>
          <a:xfrm>
            <a:off x="0" y="1396060"/>
            <a:ext cx="8997696" cy="307777"/>
          </a:xfrm>
          <a:prstGeom prst="rect">
            <a:avLst/>
          </a:prstGeom>
        </p:spPr>
        <p:txBody>
          <a:bodyPr wrap="square">
            <a:spAutoFit/>
          </a:bodyPr>
          <a:lstStyle/>
          <a:p>
            <a:r>
              <a:rPr lang="fr-FR" sz="1400" i="1" dirty="0" smtClean="0"/>
              <a:t>Répartition </a:t>
            </a:r>
            <a:r>
              <a:rPr lang="fr-FR" sz="1400" i="1" dirty="0"/>
              <a:t>des élèves dans les groupes dans les domaines comparables en français en début de CE1 en 2018 et 2019 </a:t>
            </a:r>
            <a:r>
              <a:rPr lang="fr-FR" sz="1400" i="1" dirty="0" smtClean="0"/>
              <a:t> </a:t>
            </a:r>
            <a:endParaRPr lang="fr-FR" sz="1400" dirty="0"/>
          </a:p>
        </p:txBody>
      </p:sp>
      <p:pic>
        <p:nvPicPr>
          <p:cNvPr id="10242" name="Image 1"/>
          <p:cNvPicPr>
            <a:picLocks noChangeAspect="1" noChangeArrowheads="1"/>
          </p:cNvPicPr>
          <p:nvPr/>
        </p:nvPicPr>
        <p:blipFill>
          <a:blip r:embed="rId3">
            <a:extLst>
              <a:ext uri="{28A0092B-C50C-407E-A947-70E740481C1C}">
                <a14:useLocalDpi xmlns:a14="http://schemas.microsoft.com/office/drawing/2010/main" val="0"/>
              </a:ext>
            </a:extLst>
          </a:blip>
          <a:srcRect l="1190" r="905"/>
          <a:stretch>
            <a:fillRect/>
          </a:stretch>
        </p:blipFill>
        <p:spPr bwMode="auto">
          <a:xfrm>
            <a:off x="167162" y="2095751"/>
            <a:ext cx="5688012" cy="388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ZoneTexte 5"/>
          <p:cNvSpPr txBox="1"/>
          <p:nvPr/>
        </p:nvSpPr>
        <p:spPr>
          <a:xfrm>
            <a:off x="5717100" y="1716279"/>
            <a:ext cx="3426900" cy="369332"/>
          </a:xfrm>
          <a:prstGeom prst="rect">
            <a:avLst/>
          </a:prstGeom>
          <a:noFill/>
        </p:spPr>
        <p:txBody>
          <a:bodyPr wrap="none" rtlCol="0">
            <a:spAutoFit/>
          </a:bodyPr>
          <a:lstStyle/>
          <a:p>
            <a:r>
              <a:rPr lang="fr-FR" dirty="0" smtClean="0"/>
              <a:t>Des évolutions positives marquées</a:t>
            </a:r>
            <a:endParaRPr lang="fr-FR" dirty="0"/>
          </a:p>
        </p:txBody>
      </p:sp>
      <p:sp>
        <p:nvSpPr>
          <p:cNvPr id="7" name="ZoneTexte 6"/>
          <p:cNvSpPr txBox="1"/>
          <p:nvPr/>
        </p:nvSpPr>
        <p:spPr>
          <a:xfrm>
            <a:off x="5923094" y="2455188"/>
            <a:ext cx="902811" cy="369332"/>
          </a:xfrm>
          <a:prstGeom prst="rect">
            <a:avLst/>
          </a:prstGeom>
          <a:noFill/>
        </p:spPr>
        <p:txBody>
          <a:bodyPr wrap="none" rtlCol="0">
            <a:spAutoFit/>
          </a:bodyPr>
          <a:lstStyle/>
          <a:p>
            <a:r>
              <a:rPr lang="fr-FR" dirty="0" smtClean="0">
                <a:sym typeface="Wingdings"/>
              </a:rPr>
              <a:t> + 1,7</a:t>
            </a:r>
            <a:endParaRPr lang="fr-FR" dirty="0"/>
          </a:p>
        </p:txBody>
      </p:sp>
      <p:sp>
        <p:nvSpPr>
          <p:cNvPr id="8" name="ZoneTexte 7"/>
          <p:cNvSpPr txBox="1"/>
          <p:nvPr/>
        </p:nvSpPr>
        <p:spPr>
          <a:xfrm>
            <a:off x="5923094" y="4113897"/>
            <a:ext cx="728084" cy="369332"/>
          </a:xfrm>
          <a:prstGeom prst="rect">
            <a:avLst/>
          </a:prstGeom>
          <a:noFill/>
        </p:spPr>
        <p:txBody>
          <a:bodyPr wrap="none" rtlCol="0">
            <a:spAutoFit/>
          </a:bodyPr>
          <a:lstStyle/>
          <a:p>
            <a:r>
              <a:rPr lang="fr-FR" dirty="0" smtClean="0">
                <a:sym typeface="Wingdings"/>
              </a:rPr>
              <a:t> + 3</a:t>
            </a:r>
            <a:endParaRPr lang="fr-FR" dirty="0"/>
          </a:p>
        </p:txBody>
      </p:sp>
      <p:sp>
        <p:nvSpPr>
          <p:cNvPr id="9" name="ZoneTexte 8"/>
          <p:cNvSpPr txBox="1"/>
          <p:nvPr/>
        </p:nvSpPr>
        <p:spPr>
          <a:xfrm>
            <a:off x="5923094" y="2976920"/>
            <a:ext cx="902811" cy="369332"/>
          </a:xfrm>
          <a:prstGeom prst="rect">
            <a:avLst/>
          </a:prstGeom>
          <a:noFill/>
        </p:spPr>
        <p:txBody>
          <a:bodyPr wrap="none" rtlCol="0">
            <a:spAutoFit/>
          </a:bodyPr>
          <a:lstStyle/>
          <a:p>
            <a:r>
              <a:rPr lang="fr-FR" dirty="0" smtClean="0">
                <a:sym typeface="Wingdings"/>
              </a:rPr>
              <a:t> + 4,2</a:t>
            </a:r>
            <a:endParaRPr lang="fr-FR" dirty="0"/>
          </a:p>
        </p:txBody>
      </p:sp>
      <p:sp>
        <p:nvSpPr>
          <p:cNvPr id="10" name="ZoneTexte 9"/>
          <p:cNvSpPr txBox="1"/>
          <p:nvPr/>
        </p:nvSpPr>
        <p:spPr>
          <a:xfrm>
            <a:off x="5923094" y="4653320"/>
            <a:ext cx="728084" cy="369332"/>
          </a:xfrm>
          <a:prstGeom prst="rect">
            <a:avLst/>
          </a:prstGeom>
          <a:noFill/>
        </p:spPr>
        <p:txBody>
          <a:bodyPr wrap="none" rtlCol="0">
            <a:spAutoFit/>
          </a:bodyPr>
          <a:lstStyle/>
          <a:p>
            <a:r>
              <a:rPr lang="fr-FR" dirty="0" smtClean="0">
                <a:sym typeface="Wingdings"/>
              </a:rPr>
              <a:t> + 5</a:t>
            </a:r>
            <a:endParaRPr lang="fr-FR" dirty="0"/>
          </a:p>
        </p:txBody>
      </p:sp>
      <p:sp>
        <p:nvSpPr>
          <p:cNvPr id="11" name="ZoneTexte 10"/>
          <p:cNvSpPr txBox="1"/>
          <p:nvPr/>
        </p:nvSpPr>
        <p:spPr>
          <a:xfrm>
            <a:off x="5923094" y="5175052"/>
            <a:ext cx="805029" cy="369332"/>
          </a:xfrm>
          <a:prstGeom prst="rect">
            <a:avLst/>
          </a:prstGeom>
          <a:noFill/>
        </p:spPr>
        <p:txBody>
          <a:bodyPr wrap="none" rtlCol="0">
            <a:spAutoFit/>
          </a:bodyPr>
          <a:lstStyle/>
          <a:p>
            <a:r>
              <a:rPr lang="fr-FR" i="1" dirty="0" smtClean="0">
                <a:solidFill>
                  <a:srgbClr val="FF0000"/>
                </a:solidFill>
                <a:sym typeface="Wingdings"/>
              </a:rPr>
              <a:t> -1,4</a:t>
            </a:r>
            <a:endParaRPr lang="fr-FR" i="1" dirty="0">
              <a:solidFill>
                <a:srgbClr val="FF0000"/>
              </a:solidFill>
            </a:endParaRPr>
          </a:p>
        </p:txBody>
      </p:sp>
      <p:sp>
        <p:nvSpPr>
          <p:cNvPr id="12" name="ZoneTexte 11"/>
          <p:cNvSpPr txBox="1"/>
          <p:nvPr/>
        </p:nvSpPr>
        <p:spPr>
          <a:xfrm>
            <a:off x="5923094" y="3573691"/>
            <a:ext cx="1185068" cy="369332"/>
          </a:xfrm>
          <a:prstGeom prst="rect">
            <a:avLst/>
          </a:prstGeom>
          <a:noFill/>
        </p:spPr>
        <p:txBody>
          <a:bodyPr wrap="none" rtlCol="0">
            <a:spAutoFit/>
          </a:bodyPr>
          <a:lstStyle/>
          <a:p>
            <a:r>
              <a:rPr lang="fr-FR" dirty="0" smtClean="0">
                <a:sym typeface="Wingdings"/>
              </a:rPr>
              <a:t> stabilité</a:t>
            </a:r>
            <a:endParaRPr lang="fr-FR" dirty="0"/>
          </a:p>
        </p:txBody>
      </p:sp>
    </p:spTree>
    <p:extLst>
      <p:ext uri="{BB962C8B-B14F-4D97-AF65-F5344CB8AC3E}">
        <p14:creationId xmlns:p14="http://schemas.microsoft.com/office/powerpoint/2010/main" val="15767913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txBox="1">
            <a:spLocks/>
          </p:cNvSpPr>
          <p:nvPr/>
        </p:nvSpPr>
        <p:spPr>
          <a:xfrm>
            <a:off x="800100" y="8793"/>
            <a:ext cx="8343899" cy="1093505"/>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000" kern="1200" cap="all">
                <a:solidFill>
                  <a:schemeClr val="tx1">
                    <a:lumMod val="75000"/>
                    <a:lumOff val="25000"/>
                  </a:schemeClr>
                </a:solidFill>
                <a:latin typeface="+mj-lt"/>
                <a:ea typeface="+mj-ea"/>
                <a:cs typeface="+mj-cs"/>
              </a:defRPr>
            </a:lvl1pPr>
          </a:lstStyle>
          <a:p>
            <a:r>
              <a:rPr lang="fr-FR" sz="2000" b="1" dirty="0" smtClean="0">
                <a:solidFill>
                  <a:schemeClr val="tx1"/>
                </a:solidFill>
              </a:rPr>
              <a:t>repères  CE1 2019</a:t>
            </a:r>
            <a:endParaRPr lang="fr-FR" sz="2000" b="1" dirty="0">
              <a:solidFill>
                <a:schemeClr val="tx1"/>
              </a:solidFill>
            </a:endParaRPr>
          </a:p>
          <a:p>
            <a:r>
              <a:rPr lang="fr-FR" altLang="en-US" sz="2000" b="1" dirty="0">
                <a:solidFill>
                  <a:schemeClr val="tx1"/>
                </a:solidFill>
              </a:rPr>
              <a:t>Résultats </a:t>
            </a:r>
            <a:r>
              <a:rPr lang="fr-FR" altLang="en-US" sz="2000" b="1" dirty="0" smtClean="0">
                <a:solidFill>
                  <a:schemeClr val="tx1"/>
                </a:solidFill>
              </a:rPr>
              <a:t>d’ensemble  - Début de CE1 - Mathématiques</a:t>
            </a:r>
            <a:endParaRPr lang="fr-FR" altLang="en-US" sz="2000" b="1" dirty="0">
              <a:solidFill>
                <a:schemeClr val="tx1"/>
              </a:solidFill>
            </a:endParaRPr>
          </a:p>
        </p:txBody>
      </p:sp>
      <p:sp>
        <p:nvSpPr>
          <p:cNvPr id="2" name="Rectangle 1"/>
          <p:cNvSpPr/>
          <p:nvPr/>
        </p:nvSpPr>
        <p:spPr>
          <a:xfrm>
            <a:off x="146303" y="1102298"/>
            <a:ext cx="8304277" cy="307777"/>
          </a:xfrm>
          <a:prstGeom prst="rect">
            <a:avLst/>
          </a:prstGeom>
        </p:spPr>
        <p:txBody>
          <a:bodyPr wrap="square">
            <a:spAutoFit/>
          </a:bodyPr>
          <a:lstStyle/>
          <a:p>
            <a:r>
              <a:rPr lang="fr-FR" sz="1400" i="1" dirty="0"/>
              <a:t>Répartition des élèves dans les groupes selon le domaine évalué en </a:t>
            </a:r>
            <a:r>
              <a:rPr lang="fr-FR" sz="1400" i="1" dirty="0" smtClean="0"/>
              <a:t>mathématiques </a:t>
            </a:r>
            <a:r>
              <a:rPr lang="fr-FR" sz="1400" i="1" dirty="0"/>
              <a:t>en début de </a:t>
            </a:r>
            <a:r>
              <a:rPr lang="fr-FR" sz="1400" i="1" dirty="0" smtClean="0"/>
              <a:t>CE1 </a:t>
            </a:r>
            <a:r>
              <a:rPr lang="fr-FR" sz="1400" i="1" dirty="0"/>
              <a:t>(en %)</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66" y="1527175"/>
            <a:ext cx="7568113" cy="3296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92711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txBox="1">
            <a:spLocks/>
          </p:cNvSpPr>
          <p:nvPr/>
        </p:nvSpPr>
        <p:spPr>
          <a:xfrm>
            <a:off x="800100" y="8793"/>
            <a:ext cx="8343899" cy="1093505"/>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000" kern="1200" cap="all">
                <a:solidFill>
                  <a:schemeClr val="tx1">
                    <a:lumMod val="75000"/>
                    <a:lumOff val="25000"/>
                  </a:schemeClr>
                </a:solidFill>
                <a:latin typeface="+mj-lt"/>
                <a:ea typeface="+mj-ea"/>
                <a:cs typeface="+mj-cs"/>
              </a:defRPr>
            </a:lvl1pPr>
          </a:lstStyle>
          <a:p>
            <a:r>
              <a:rPr lang="fr-FR" sz="2000" b="1" dirty="0" smtClean="0">
                <a:solidFill>
                  <a:schemeClr val="tx1"/>
                </a:solidFill>
              </a:rPr>
              <a:t>repères  </a:t>
            </a:r>
            <a:r>
              <a:rPr lang="fr-FR" sz="2000" b="1" dirty="0">
                <a:solidFill>
                  <a:schemeClr val="tx1"/>
                </a:solidFill>
              </a:rPr>
              <a:t>CP, CE1 2018-2019</a:t>
            </a:r>
          </a:p>
          <a:p>
            <a:r>
              <a:rPr lang="fr-FR" altLang="en-US" sz="2000" b="1" dirty="0">
                <a:solidFill>
                  <a:schemeClr val="tx1"/>
                </a:solidFill>
              </a:rPr>
              <a:t>Résultats </a:t>
            </a:r>
            <a:r>
              <a:rPr lang="fr-FR" altLang="en-US" sz="2000" b="1" dirty="0" smtClean="0">
                <a:solidFill>
                  <a:schemeClr val="tx1"/>
                </a:solidFill>
              </a:rPr>
              <a:t>d’ensemble </a:t>
            </a:r>
            <a:r>
              <a:rPr lang="fr-FR" altLang="en-US" sz="2000" b="1" dirty="0">
                <a:solidFill>
                  <a:schemeClr val="tx1"/>
                </a:solidFill>
              </a:rPr>
              <a:t>-  Début de </a:t>
            </a:r>
            <a:r>
              <a:rPr lang="fr-FR" altLang="en-US" sz="2000" b="1" dirty="0" smtClean="0">
                <a:solidFill>
                  <a:schemeClr val="tx1"/>
                </a:solidFill>
              </a:rPr>
              <a:t>CE1 </a:t>
            </a:r>
            <a:r>
              <a:rPr lang="fr-FR" altLang="en-US" sz="2000" b="1" dirty="0">
                <a:solidFill>
                  <a:schemeClr val="tx1"/>
                </a:solidFill>
              </a:rPr>
              <a:t>- </a:t>
            </a:r>
            <a:r>
              <a:rPr lang="fr-FR" altLang="en-US" sz="2000" b="1" dirty="0" smtClean="0">
                <a:solidFill>
                  <a:schemeClr val="tx1"/>
                </a:solidFill>
              </a:rPr>
              <a:t>mathématiques</a:t>
            </a:r>
            <a:endParaRPr lang="fr-FR" altLang="en-US" sz="2000" b="1" dirty="0">
              <a:solidFill>
                <a:schemeClr val="tx1"/>
              </a:solidFill>
            </a:endParaRPr>
          </a:p>
        </p:txBody>
      </p:sp>
      <p:sp>
        <p:nvSpPr>
          <p:cNvPr id="2" name="Rectangle 1"/>
          <p:cNvSpPr/>
          <p:nvPr/>
        </p:nvSpPr>
        <p:spPr>
          <a:xfrm>
            <a:off x="0" y="1435438"/>
            <a:ext cx="8997696" cy="523220"/>
          </a:xfrm>
          <a:prstGeom prst="rect">
            <a:avLst/>
          </a:prstGeom>
        </p:spPr>
        <p:txBody>
          <a:bodyPr wrap="square">
            <a:spAutoFit/>
          </a:bodyPr>
          <a:lstStyle/>
          <a:p>
            <a:r>
              <a:rPr lang="fr-FR" sz="1400" i="1" dirty="0" smtClean="0"/>
              <a:t>Répartition </a:t>
            </a:r>
            <a:r>
              <a:rPr lang="fr-FR" sz="1400" i="1" dirty="0"/>
              <a:t>des élèves dans les groupes dans les domaines comparables en mathématiques en début de CE1 en 2018 et 2019 </a:t>
            </a:r>
            <a:r>
              <a:rPr lang="fr-FR" sz="1400" i="1" dirty="0" smtClean="0"/>
              <a:t>  </a:t>
            </a:r>
            <a:endParaRPr lang="fr-FR" sz="1400" dirty="0"/>
          </a:p>
        </p:txBody>
      </p:sp>
      <p:pic>
        <p:nvPicPr>
          <p:cNvPr id="11266" name="Image 1"/>
          <p:cNvPicPr>
            <a:picLocks noChangeAspect="1" noChangeArrowheads="1"/>
          </p:cNvPicPr>
          <p:nvPr/>
        </p:nvPicPr>
        <p:blipFill>
          <a:blip r:embed="rId3">
            <a:extLst>
              <a:ext uri="{28A0092B-C50C-407E-A947-70E740481C1C}">
                <a14:useLocalDpi xmlns:a14="http://schemas.microsoft.com/office/drawing/2010/main" val="0"/>
              </a:ext>
            </a:extLst>
          </a:blip>
          <a:srcRect l="1166" r="2745"/>
          <a:stretch>
            <a:fillRect/>
          </a:stretch>
        </p:blipFill>
        <p:spPr bwMode="auto">
          <a:xfrm>
            <a:off x="110836" y="1958658"/>
            <a:ext cx="6059622" cy="417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ZoneTexte 5"/>
          <p:cNvSpPr txBox="1"/>
          <p:nvPr/>
        </p:nvSpPr>
        <p:spPr>
          <a:xfrm>
            <a:off x="6308227" y="1723708"/>
            <a:ext cx="2503378" cy="369332"/>
          </a:xfrm>
          <a:prstGeom prst="rect">
            <a:avLst/>
          </a:prstGeom>
          <a:noFill/>
        </p:spPr>
        <p:txBody>
          <a:bodyPr wrap="none" rtlCol="0">
            <a:spAutoFit/>
          </a:bodyPr>
          <a:lstStyle/>
          <a:p>
            <a:r>
              <a:rPr lang="fr-FR" dirty="0" smtClean="0"/>
              <a:t>Stable ou en progression</a:t>
            </a:r>
            <a:endParaRPr lang="fr-FR" dirty="0"/>
          </a:p>
        </p:txBody>
      </p:sp>
      <p:sp>
        <p:nvSpPr>
          <p:cNvPr id="7" name="ZoneTexte 6"/>
          <p:cNvSpPr txBox="1"/>
          <p:nvPr/>
        </p:nvSpPr>
        <p:spPr>
          <a:xfrm>
            <a:off x="6308227" y="5313720"/>
            <a:ext cx="902811" cy="369332"/>
          </a:xfrm>
          <a:prstGeom prst="rect">
            <a:avLst/>
          </a:prstGeom>
          <a:noFill/>
        </p:spPr>
        <p:txBody>
          <a:bodyPr wrap="none" rtlCol="0">
            <a:spAutoFit/>
          </a:bodyPr>
          <a:lstStyle/>
          <a:p>
            <a:r>
              <a:rPr lang="fr-FR" dirty="0" smtClean="0">
                <a:sym typeface="Wingdings"/>
              </a:rPr>
              <a:t> + 3,7</a:t>
            </a:r>
            <a:endParaRPr lang="fr-FR" dirty="0"/>
          </a:p>
        </p:txBody>
      </p:sp>
      <p:sp>
        <p:nvSpPr>
          <p:cNvPr id="8" name="ZoneTexte 7"/>
          <p:cNvSpPr txBox="1"/>
          <p:nvPr/>
        </p:nvSpPr>
        <p:spPr>
          <a:xfrm>
            <a:off x="6308226" y="3240157"/>
            <a:ext cx="902811" cy="369332"/>
          </a:xfrm>
          <a:prstGeom prst="rect">
            <a:avLst/>
          </a:prstGeom>
          <a:noFill/>
        </p:spPr>
        <p:txBody>
          <a:bodyPr wrap="none" rtlCol="0">
            <a:spAutoFit/>
          </a:bodyPr>
          <a:lstStyle/>
          <a:p>
            <a:r>
              <a:rPr lang="fr-FR" dirty="0" smtClean="0">
                <a:sym typeface="Wingdings"/>
              </a:rPr>
              <a:t> + 3,2</a:t>
            </a:r>
            <a:endParaRPr lang="fr-FR" dirty="0"/>
          </a:p>
        </p:txBody>
      </p:sp>
      <p:sp>
        <p:nvSpPr>
          <p:cNvPr id="9" name="ZoneTexte 8"/>
          <p:cNvSpPr txBox="1"/>
          <p:nvPr/>
        </p:nvSpPr>
        <p:spPr>
          <a:xfrm>
            <a:off x="6308227" y="4297721"/>
            <a:ext cx="902811" cy="369332"/>
          </a:xfrm>
          <a:prstGeom prst="rect">
            <a:avLst/>
          </a:prstGeom>
          <a:noFill/>
        </p:spPr>
        <p:txBody>
          <a:bodyPr wrap="none" rtlCol="0">
            <a:spAutoFit/>
          </a:bodyPr>
          <a:lstStyle/>
          <a:p>
            <a:r>
              <a:rPr lang="fr-FR" dirty="0" smtClean="0">
                <a:sym typeface="Wingdings"/>
              </a:rPr>
              <a:t> + 1,7</a:t>
            </a:r>
            <a:endParaRPr lang="fr-FR" dirty="0"/>
          </a:p>
        </p:txBody>
      </p:sp>
      <p:sp>
        <p:nvSpPr>
          <p:cNvPr id="10" name="ZoneTexte 9"/>
          <p:cNvSpPr txBox="1"/>
          <p:nvPr/>
        </p:nvSpPr>
        <p:spPr>
          <a:xfrm>
            <a:off x="6288367" y="4819453"/>
            <a:ext cx="902811" cy="369332"/>
          </a:xfrm>
          <a:prstGeom prst="rect">
            <a:avLst/>
          </a:prstGeom>
          <a:noFill/>
        </p:spPr>
        <p:txBody>
          <a:bodyPr wrap="none" rtlCol="0">
            <a:spAutoFit/>
          </a:bodyPr>
          <a:lstStyle/>
          <a:p>
            <a:r>
              <a:rPr lang="fr-FR" dirty="0" smtClean="0">
                <a:sym typeface="Wingdings"/>
              </a:rPr>
              <a:t> + 1,8</a:t>
            </a:r>
            <a:endParaRPr lang="fr-FR" dirty="0"/>
          </a:p>
        </p:txBody>
      </p:sp>
      <p:sp>
        <p:nvSpPr>
          <p:cNvPr id="11" name="ZoneTexte 10"/>
          <p:cNvSpPr txBox="1"/>
          <p:nvPr/>
        </p:nvSpPr>
        <p:spPr>
          <a:xfrm>
            <a:off x="6308227" y="3796519"/>
            <a:ext cx="1353384" cy="369332"/>
          </a:xfrm>
          <a:prstGeom prst="rect">
            <a:avLst/>
          </a:prstGeom>
          <a:noFill/>
        </p:spPr>
        <p:txBody>
          <a:bodyPr wrap="none" rtlCol="0">
            <a:spAutoFit/>
          </a:bodyPr>
          <a:lstStyle/>
          <a:p>
            <a:r>
              <a:rPr lang="fr-FR" dirty="0" smtClean="0">
                <a:sym typeface="Wingdings"/>
              </a:rPr>
              <a:t> ~ stabilité</a:t>
            </a:r>
            <a:endParaRPr lang="fr-FR" dirty="0"/>
          </a:p>
        </p:txBody>
      </p:sp>
      <p:sp>
        <p:nvSpPr>
          <p:cNvPr id="13" name="ZoneTexte 12"/>
          <p:cNvSpPr txBox="1"/>
          <p:nvPr/>
        </p:nvSpPr>
        <p:spPr>
          <a:xfrm>
            <a:off x="6308227" y="2786421"/>
            <a:ext cx="902811" cy="369332"/>
          </a:xfrm>
          <a:prstGeom prst="rect">
            <a:avLst/>
          </a:prstGeom>
          <a:noFill/>
        </p:spPr>
        <p:txBody>
          <a:bodyPr wrap="none" rtlCol="0">
            <a:spAutoFit/>
          </a:bodyPr>
          <a:lstStyle/>
          <a:p>
            <a:r>
              <a:rPr lang="fr-FR" dirty="0" smtClean="0">
                <a:sym typeface="Wingdings"/>
              </a:rPr>
              <a:t> + 1,8</a:t>
            </a:r>
            <a:endParaRPr lang="fr-FR" dirty="0"/>
          </a:p>
        </p:txBody>
      </p:sp>
      <p:sp>
        <p:nvSpPr>
          <p:cNvPr id="14" name="ZoneTexte 13"/>
          <p:cNvSpPr txBox="1"/>
          <p:nvPr/>
        </p:nvSpPr>
        <p:spPr>
          <a:xfrm>
            <a:off x="6288367" y="2263860"/>
            <a:ext cx="1547860" cy="307777"/>
          </a:xfrm>
          <a:prstGeom prst="rect">
            <a:avLst/>
          </a:prstGeom>
          <a:noFill/>
        </p:spPr>
        <p:txBody>
          <a:bodyPr wrap="none" rtlCol="0">
            <a:spAutoFit/>
          </a:bodyPr>
          <a:lstStyle/>
          <a:p>
            <a:r>
              <a:rPr lang="fr-FR" sz="1400" i="1" dirty="0" smtClean="0">
                <a:solidFill>
                  <a:srgbClr val="FF0000"/>
                </a:solidFill>
                <a:sym typeface="Wingdings"/>
              </a:rPr>
              <a:t> - 6,1 ( à étudier)</a:t>
            </a:r>
            <a:endParaRPr lang="fr-FR" sz="1400" i="1" dirty="0">
              <a:solidFill>
                <a:srgbClr val="FF0000"/>
              </a:solidFill>
            </a:endParaRPr>
          </a:p>
        </p:txBody>
      </p:sp>
    </p:spTree>
    <p:extLst>
      <p:ext uri="{BB962C8B-B14F-4D97-AF65-F5344CB8AC3E}">
        <p14:creationId xmlns:p14="http://schemas.microsoft.com/office/powerpoint/2010/main" val="37964273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txBox="1">
            <a:spLocks/>
          </p:cNvSpPr>
          <p:nvPr/>
        </p:nvSpPr>
        <p:spPr>
          <a:xfrm>
            <a:off x="800100" y="8793"/>
            <a:ext cx="8343899" cy="1093505"/>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000" kern="1200" cap="all">
                <a:solidFill>
                  <a:schemeClr val="tx1">
                    <a:lumMod val="75000"/>
                    <a:lumOff val="25000"/>
                  </a:schemeClr>
                </a:solidFill>
                <a:latin typeface="+mj-lt"/>
                <a:ea typeface="+mj-ea"/>
                <a:cs typeface="+mj-cs"/>
              </a:defRPr>
            </a:lvl1pPr>
          </a:lstStyle>
          <a:p>
            <a:r>
              <a:rPr lang="fr-FR" sz="2000" b="1" dirty="0" smtClean="0">
                <a:solidFill>
                  <a:schemeClr val="tx1"/>
                </a:solidFill>
              </a:rPr>
              <a:t>repères  </a:t>
            </a:r>
            <a:r>
              <a:rPr lang="fr-FR" sz="2000" b="1" dirty="0">
                <a:solidFill>
                  <a:schemeClr val="tx1"/>
                </a:solidFill>
              </a:rPr>
              <a:t>CP, CE1 2018-2019</a:t>
            </a:r>
          </a:p>
          <a:p>
            <a:r>
              <a:rPr lang="fr-FR" altLang="en-US" sz="2000" b="1" dirty="0">
                <a:solidFill>
                  <a:schemeClr val="tx1"/>
                </a:solidFill>
              </a:rPr>
              <a:t>Résultats selon le </a:t>
            </a:r>
            <a:r>
              <a:rPr lang="fr-FR" altLang="en-US" sz="2000" b="1" dirty="0" smtClean="0">
                <a:solidFill>
                  <a:schemeClr val="tx1"/>
                </a:solidFill>
              </a:rPr>
              <a:t>SEXE</a:t>
            </a:r>
            <a:endParaRPr lang="fr-FR" altLang="en-US" sz="2000" b="1" dirty="0">
              <a:solidFill>
                <a:schemeClr val="tx1"/>
              </a:solidFill>
            </a:endParaRPr>
          </a:p>
        </p:txBody>
      </p:sp>
      <p:sp>
        <p:nvSpPr>
          <p:cNvPr id="2" name="Rectangle 1"/>
          <p:cNvSpPr/>
          <p:nvPr/>
        </p:nvSpPr>
        <p:spPr>
          <a:xfrm>
            <a:off x="73152" y="1463650"/>
            <a:ext cx="8997696" cy="307777"/>
          </a:xfrm>
          <a:prstGeom prst="rect">
            <a:avLst/>
          </a:prstGeom>
        </p:spPr>
        <p:txBody>
          <a:bodyPr wrap="square">
            <a:spAutoFit/>
          </a:bodyPr>
          <a:lstStyle/>
          <a:p>
            <a:r>
              <a:rPr lang="fr-FR" sz="1400" i="1" dirty="0" smtClean="0"/>
              <a:t>Répartition </a:t>
            </a:r>
            <a:r>
              <a:rPr lang="fr-FR" sz="1400" i="1" dirty="0"/>
              <a:t>des élèves dans les groupes selon le domaine évalué </a:t>
            </a:r>
            <a:r>
              <a:rPr lang="fr-FR" sz="1400" i="1" dirty="0" smtClean="0"/>
              <a:t>en </a:t>
            </a:r>
            <a:r>
              <a:rPr lang="fr-FR" sz="1400" i="1" dirty="0"/>
              <a:t>début de CP à la rentrée 2019, selon le sexe</a:t>
            </a:r>
            <a:r>
              <a:rPr lang="fr-FR" sz="1400" i="1" dirty="0" smtClean="0"/>
              <a:t>   </a:t>
            </a:r>
            <a:endParaRPr lang="fr-FR" sz="1400" dirty="0"/>
          </a:p>
        </p:txBody>
      </p:sp>
      <p:sp>
        <p:nvSpPr>
          <p:cNvPr id="3"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grpSp>
        <p:nvGrpSpPr>
          <p:cNvPr id="4" name="Groupe 3"/>
          <p:cNvGrpSpPr/>
          <p:nvPr/>
        </p:nvGrpSpPr>
        <p:grpSpPr>
          <a:xfrm>
            <a:off x="1077204" y="1986869"/>
            <a:ext cx="5772150" cy="3941723"/>
            <a:chOff x="1409700" y="1986869"/>
            <a:chExt cx="5772150" cy="3941723"/>
          </a:xfrm>
        </p:grpSpPr>
        <p:pic>
          <p:nvPicPr>
            <p:cNvPr id="6147" name="Picture 3" descr="GenreCPFrancais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9700" y="1986869"/>
              <a:ext cx="5772150" cy="2050226"/>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GenreCPMaths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9700" y="4169642"/>
              <a:ext cx="5772150"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ZoneTexte 8"/>
          <p:cNvSpPr txBox="1"/>
          <p:nvPr/>
        </p:nvSpPr>
        <p:spPr>
          <a:xfrm>
            <a:off x="7047344" y="2296297"/>
            <a:ext cx="1895181" cy="923330"/>
          </a:xfrm>
          <a:prstGeom prst="rect">
            <a:avLst/>
          </a:prstGeom>
          <a:noFill/>
        </p:spPr>
        <p:txBody>
          <a:bodyPr wrap="square" rtlCol="0">
            <a:spAutoFit/>
          </a:bodyPr>
          <a:lstStyle/>
          <a:p>
            <a:pPr algn="ctr"/>
            <a:r>
              <a:rPr lang="fr-FR" dirty="0" smtClean="0"/>
              <a:t>Globalement de meilleures performances pour les filles</a:t>
            </a:r>
            <a:endParaRPr lang="fr-FR" dirty="0"/>
          </a:p>
        </p:txBody>
      </p:sp>
      <p:sp>
        <p:nvSpPr>
          <p:cNvPr id="6" name="Rectangle 5"/>
          <p:cNvSpPr/>
          <p:nvPr/>
        </p:nvSpPr>
        <p:spPr>
          <a:xfrm>
            <a:off x="1077204" y="2660650"/>
            <a:ext cx="1596146" cy="18415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4572000" y="2660650"/>
            <a:ext cx="215900" cy="18415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6646154" y="2660650"/>
            <a:ext cx="215900" cy="18415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1077204" y="3852945"/>
            <a:ext cx="1596146" cy="18415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4572000" y="3852945"/>
            <a:ext cx="215900" cy="18415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p:cNvSpPr/>
          <p:nvPr/>
        </p:nvSpPr>
        <p:spPr>
          <a:xfrm>
            <a:off x="6633454" y="3852945"/>
            <a:ext cx="215900" cy="18415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p:nvSpPr>
        <p:spPr>
          <a:xfrm>
            <a:off x="1077204" y="4895212"/>
            <a:ext cx="923046" cy="18415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p:nvSpPr>
        <p:spPr>
          <a:xfrm>
            <a:off x="4248150" y="4907274"/>
            <a:ext cx="176652" cy="18415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p:cNvSpPr/>
          <p:nvPr/>
        </p:nvSpPr>
        <p:spPr>
          <a:xfrm>
            <a:off x="6685402" y="4905998"/>
            <a:ext cx="176652" cy="18415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p:nvSpPr>
        <p:spPr>
          <a:xfrm>
            <a:off x="1077204" y="4653912"/>
            <a:ext cx="923046" cy="2413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4248150" y="4652636"/>
            <a:ext cx="176652" cy="18415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p:cNvSpPr/>
          <p:nvPr/>
        </p:nvSpPr>
        <p:spPr>
          <a:xfrm>
            <a:off x="6685402" y="4652636"/>
            <a:ext cx="176652" cy="18415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p:cNvSpPr txBox="1"/>
          <p:nvPr/>
        </p:nvSpPr>
        <p:spPr>
          <a:xfrm>
            <a:off x="7047343" y="4368742"/>
            <a:ext cx="1895181" cy="507831"/>
          </a:xfrm>
          <a:prstGeom prst="rect">
            <a:avLst/>
          </a:prstGeom>
          <a:noFill/>
        </p:spPr>
        <p:txBody>
          <a:bodyPr wrap="square" rtlCol="0">
            <a:spAutoFit/>
          </a:bodyPr>
          <a:lstStyle/>
          <a:p>
            <a:pPr algn="ctr"/>
            <a:r>
              <a:rPr lang="fr-FR" dirty="0" smtClean="0"/>
              <a:t>Deux exceptions en mathématiques</a:t>
            </a:r>
            <a:endParaRPr lang="fr-FR" dirty="0"/>
          </a:p>
        </p:txBody>
      </p:sp>
    </p:spTree>
    <p:extLst>
      <p:ext uri="{BB962C8B-B14F-4D97-AF65-F5344CB8AC3E}">
        <p14:creationId xmlns:p14="http://schemas.microsoft.com/office/powerpoint/2010/main" val="16934283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txBox="1">
            <a:spLocks/>
          </p:cNvSpPr>
          <p:nvPr/>
        </p:nvSpPr>
        <p:spPr>
          <a:xfrm>
            <a:off x="800100" y="8793"/>
            <a:ext cx="8343899" cy="1093505"/>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000" kern="1200" cap="all">
                <a:solidFill>
                  <a:schemeClr val="tx1">
                    <a:lumMod val="75000"/>
                    <a:lumOff val="25000"/>
                  </a:schemeClr>
                </a:solidFill>
                <a:latin typeface="+mj-lt"/>
                <a:ea typeface="+mj-ea"/>
                <a:cs typeface="+mj-cs"/>
              </a:defRPr>
            </a:lvl1pPr>
          </a:lstStyle>
          <a:p>
            <a:r>
              <a:rPr lang="fr-FR" sz="2000" b="1" dirty="0" smtClean="0">
                <a:solidFill>
                  <a:schemeClr val="tx1"/>
                </a:solidFill>
              </a:rPr>
              <a:t>repères  </a:t>
            </a:r>
            <a:r>
              <a:rPr lang="fr-FR" sz="2000" b="1" dirty="0">
                <a:solidFill>
                  <a:schemeClr val="tx1"/>
                </a:solidFill>
              </a:rPr>
              <a:t>CP, CE1 2018-2019</a:t>
            </a:r>
          </a:p>
          <a:p>
            <a:r>
              <a:rPr lang="fr-FR" altLang="en-US" sz="2000" b="1" dirty="0">
                <a:solidFill>
                  <a:schemeClr val="tx1"/>
                </a:solidFill>
              </a:rPr>
              <a:t>Résultats selon le </a:t>
            </a:r>
            <a:r>
              <a:rPr lang="fr-FR" altLang="en-US" sz="2000" b="1" dirty="0" smtClean="0">
                <a:solidFill>
                  <a:schemeClr val="tx1"/>
                </a:solidFill>
              </a:rPr>
              <a:t>SEXE</a:t>
            </a:r>
            <a:endParaRPr lang="fr-FR" altLang="en-US" sz="2000" b="1" dirty="0">
              <a:solidFill>
                <a:schemeClr val="tx1"/>
              </a:solidFill>
            </a:endParaRPr>
          </a:p>
        </p:txBody>
      </p:sp>
      <p:sp>
        <p:nvSpPr>
          <p:cNvPr id="2" name="Rectangle 1"/>
          <p:cNvSpPr/>
          <p:nvPr/>
        </p:nvSpPr>
        <p:spPr>
          <a:xfrm>
            <a:off x="0" y="1397070"/>
            <a:ext cx="8997696" cy="307777"/>
          </a:xfrm>
          <a:prstGeom prst="rect">
            <a:avLst/>
          </a:prstGeom>
        </p:spPr>
        <p:txBody>
          <a:bodyPr wrap="square">
            <a:spAutoFit/>
          </a:bodyPr>
          <a:lstStyle/>
          <a:p>
            <a:r>
              <a:rPr lang="fr-FR" sz="1400" i="1" dirty="0" smtClean="0"/>
              <a:t>Répartition </a:t>
            </a:r>
            <a:r>
              <a:rPr lang="fr-FR" sz="1400" i="1" dirty="0"/>
              <a:t>des élèves dans les groupes selon le domaine évalué </a:t>
            </a:r>
            <a:r>
              <a:rPr lang="fr-FR" sz="1400" i="1" dirty="0" smtClean="0"/>
              <a:t>en </a:t>
            </a:r>
            <a:r>
              <a:rPr lang="fr-FR" sz="1400" i="1" dirty="0"/>
              <a:t>début de </a:t>
            </a:r>
            <a:r>
              <a:rPr lang="fr-FR" sz="1400" i="1" dirty="0" smtClean="0"/>
              <a:t>CE1 </a:t>
            </a:r>
            <a:r>
              <a:rPr lang="fr-FR" sz="1400" i="1" dirty="0"/>
              <a:t>à la rentrée 2019, selon le sexe</a:t>
            </a:r>
            <a:r>
              <a:rPr lang="fr-FR" sz="1400" i="1" dirty="0" smtClean="0"/>
              <a:t>   </a:t>
            </a:r>
            <a:endParaRPr lang="fr-FR" sz="1400" dirty="0"/>
          </a:p>
        </p:txBody>
      </p:sp>
      <p:sp>
        <p:nvSpPr>
          <p:cNvPr id="3"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grpSp>
        <p:nvGrpSpPr>
          <p:cNvPr id="4" name="Groupe 3"/>
          <p:cNvGrpSpPr/>
          <p:nvPr/>
        </p:nvGrpSpPr>
        <p:grpSpPr>
          <a:xfrm>
            <a:off x="907300" y="1679840"/>
            <a:ext cx="5782875" cy="4472339"/>
            <a:chOff x="1433773" y="1725260"/>
            <a:chExt cx="5782875" cy="4472339"/>
          </a:xfrm>
        </p:grpSpPr>
        <p:pic>
          <p:nvPicPr>
            <p:cNvPr id="7170" name="Picture 2" descr="GenreCE1Francais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0848" y="1725260"/>
              <a:ext cx="5765800"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Picture 3" descr="GenreCE1Maths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3773" y="4053608"/>
              <a:ext cx="5782875" cy="2143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ZoneTexte 9"/>
          <p:cNvSpPr txBox="1"/>
          <p:nvPr/>
        </p:nvSpPr>
        <p:spPr>
          <a:xfrm>
            <a:off x="7047344" y="2296297"/>
            <a:ext cx="1895181" cy="923330"/>
          </a:xfrm>
          <a:prstGeom prst="rect">
            <a:avLst/>
          </a:prstGeom>
          <a:noFill/>
        </p:spPr>
        <p:txBody>
          <a:bodyPr wrap="square" rtlCol="0">
            <a:spAutoFit/>
          </a:bodyPr>
          <a:lstStyle/>
          <a:p>
            <a:pPr algn="ctr"/>
            <a:r>
              <a:rPr lang="fr-FR" dirty="0" smtClean="0"/>
              <a:t>Meilleures performances des filles en français</a:t>
            </a:r>
            <a:endParaRPr lang="fr-FR" dirty="0"/>
          </a:p>
        </p:txBody>
      </p:sp>
      <p:sp>
        <p:nvSpPr>
          <p:cNvPr id="11" name="ZoneTexte 10"/>
          <p:cNvSpPr txBox="1"/>
          <p:nvPr/>
        </p:nvSpPr>
        <p:spPr>
          <a:xfrm>
            <a:off x="7047342" y="4618518"/>
            <a:ext cx="1895181" cy="923330"/>
          </a:xfrm>
          <a:prstGeom prst="rect">
            <a:avLst/>
          </a:prstGeom>
          <a:noFill/>
        </p:spPr>
        <p:txBody>
          <a:bodyPr wrap="square" rtlCol="0">
            <a:spAutoFit/>
          </a:bodyPr>
          <a:lstStyle/>
          <a:p>
            <a:pPr algn="ctr"/>
            <a:r>
              <a:rPr lang="fr-FR" dirty="0" smtClean="0"/>
              <a:t>Une tendance inversée en mathématiques</a:t>
            </a:r>
            <a:endParaRPr lang="fr-FR" dirty="0"/>
          </a:p>
        </p:txBody>
      </p:sp>
      <p:cxnSp>
        <p:nvCxnSpPr>
          <p:cNvPr id="7" name="Connecteur droit avec flèche 6"/>
          <p:cNvCxnSpPr/>
          <p:nvPr/>
        </p:nvCxnSpPr>
        <p:spPr>
          <a:xfrm>
            <a:off x="7967223" y="3219627"/>
            <a:ext cx="9237" cy="13988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924375" y="3505200"/>
            <a:ext cx="1183825" cy="36539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4073975" y="3544422"/>
            <a:ext cx="339275" cy="32616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p:cNvSpPr/>
          <p:nvPr/>
        </p:nvSpPr>
        <p:spPr>
          <a:xfrm>
            <a:off x="6464301" y="3530828"/>
            <a:ext cx="225874" cy="32616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p:nvSpPr>
        <p:spPr>
          <a:xfrm>
            <a:off x="892625" y="4444213"/>
            <a:ext cx="923046" cy="18415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p:nvSpPr>
        <p:spPr>
          <a:xfrm>
            <a:off x="4272187" y="4445432"/>
            <a:ext cx="282125" cy="18415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p:cNvSpPr/>
          <p:nvPr/>
        </p:nvSpPr>
        <p:spPr>
          <a:xfrm>
            <a:off x="6464302" y="4445432"/>
            <a:ext cx="225874" cy="18415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p:nvSpPr>
        <p:spPr>
          <a:xfrm>
            <a:off x="892625" y="5968029"/>
            <a:ext cx="923046" cy="18415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p:cNvSpPr/>
          <p:nvPr/>
        </p:nvSpPr>
        <p:spPr>
          <a:xfrm>
            <a:off x="4289875" y="5967645"/>
            <a:ext cx="282125" cy="18415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6464300" y="5967261"/>
            <a:ext cx="225875" cy="18415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975966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txBox="1">
            <a:spLocks/>
          </p:cNvSpPr>
          <p:nvPr/>
        </p:nvSpPr>
        <p:spPr>
          <a:xfrm>
            <a:off x="800100" y="8793"/>
            <a:ext cx="8343899" cy="1093505"/>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000" kern="1200" cap="all">
                <a:solidFill>
                  <a:schemeClr val="tx1">
                    <a:lumMod val="75000"/>
                    <a:lumOff val="25000"/>
                  </a:schemeClr>
                </a:solidFill>
                <a:latin typeface="+mj-lt"/>
                <a:ea typeface="+mj-ea"/>
                <a:cs typeface="+mj-cs"/>
              </a:defRPr>
            </a:lvl1pPr>
          </a:lstStyle>
          <a:p>
            <a:r>
              <a:rPr lang="fr-FR" sz="2000" b="1" dirty="0" smtClean="0">
                <a:solidFill>
                  <a:schemeClr val="tx1"/>
                </a:solidFill>
              </a:rPr>
              <a:t>repères  </a:t>
            </a:r>
            <a:r>
              <a:rPr lang="fr-FR" sz="2000" b="1" dirty="0">
                <a:solidFill>
                  <a:schemeClr val="tx1"/>
                </a:solidFill>
              </a:rPr>
              <a:t>CP, CE1 </a:t>
            </a:r>
            <a:r>
              <a:rPr lang="fr-FR" sz="2000" b="1" dirty="0" smtClean="0">
                <a:solidFill>
                  <a:schemeClr val="tx1"/>
                </a:solidFill>
              </a:rPr>
              <a:t>2019</a:t>
            </a:r>
            <a:endParaRPr lang="fr-FR" sz="2000" b="1" dirty="0">
              <a:solidFill>
                <a:schemeClr val="tx1"/>
              </a:solidFill>
            </a:endParaRPr>
          </a:p>
          <a:p>
            <a:r>
              <a:rPr lang="fr-FR" altLang="en-US" sz="2000" b="1" dirty="0">
                <a:solidFill>
                  <a:schemeClr val="tx1"/>
                </a:solidFill>
              </a:rPr>
              <a:t>Résultats selon le secteur d’enseignement</a:t>
            </a:r>
          </a:p>
        </p:txBody>
      </p:sp>
      <p:sp>
        <p:nvSpPr>
          <p:cNvPr id="2" name="Rectangle 1"/>
          <p:cNvSpPr/>
          <p:nvPr/>
        </p:nvSpPr>
        <p:spPr>
          <a:xfrm>
            <a:off x="0" y="1461695"/>
            <a:ext cx="9217889" cy="307777"/>
          </a:xfrm>
          <a:prstGeom prst="rect">
            <a:avLst/>
          </a:prstGeom>
        </p:spPr>
        <p:txBody>
          <a:bodyPr wrap="square">
            <a:spAutoFit/>
          </a:bodyPr>
          <a:lstStyle/>
          <a:p>
            <a:r>
              <a:rPr lang="fr-FR" sz="1400" i="1" dirty="0" smtClean="0"/>
              <a:t>Répartition </a:t>
            </a:r>
            <a:r>
              <a:rPr lang="fr-FR" sz="1400" i="1" dirty="0"/>
              <a:t>des élèves dans les groupes selon le domaine évalué en français </a:t>
            </a:r>
            <a:r>
              <a:rPr lang="fr-FR" sz="1400" i="1" dirty="0" smtClean="0"/>
              <a:t>en </a:t>
            </a:r>
            <a:r>
              <a:rPr lang="fr-FR" sz="1400" i="1" dirty="0"/>
              <a:t>début de CP à la rentrée 2019, selon le secteur</a:t>
            </a:r>
            <a:endParaRPr lang="fr-FR" sz="1400" dirty="0"/>
          </a:p>
        </p:txBody>
      </p:sp>
      <p:sp>
        <p:nvSpPr>
          <p:cNvPr id="3"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pic>
        <p:nvPicPr>
          <p:cNvPr id="10242" name="Picture 2" descr="StrateCPFrancais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375" y="1951759"/>
            <a:ext cx="8581138" cy="3811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3069434" y="3006144"/>
            <a:ext cx="308111" cy="263529"/>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Rectangle 7"/>
          <p:cNvSpPr/>
          <p:nvPr/>
        </p:nvSpPr>
        <p:spPr>
          <a:xfrm>
            <a:off x="3072319" y="3366946"/>
            <a:ext cx="308111" cy="282001"/>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Rectangle 8"/>
          <p:cNvSpPr/>
          <p:nvPr/>
        </p:nvSpPr>
        <p:spPr>
          <a:xfrm>
            <a:off x="6784031" y="3006144"/>
            <a:ext cx="308111" cy="263529"/>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Rectangle 9"/>
          <p:cNvSpPr/>
          <p:nvPr/>
        </p:nvSpPr>
        <p:spPr>
          <a:xfrm>
            <a:off x="318375" y="3006144"/>
            <a:ext cx="1205625" cy="346656"/>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 name="Rectangle 10"/>
          <p:cNvSpPr/>
          <p:nvPr/>
        </p:nvSpPr>
        <p:spPr>
          <a:xfrm>
            <a:off x="6784031" y="3376181"/>
            <a:ext cx="308111" cy="263529"/>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 name="Rectangle 11"/>
          <p:cNvSpPr/>
          <p:nvPr/>
        </p:nvSpPr>
        <p:spPr>
          <a:xfrm>
            <a:off x="318375" y="3376181"/>
            <a:ext cx="1205625" cy="346656"/>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12"/>
          <p:cNvSpPr/>
          <p:nvPr/>
        </p:nvSpPr>
        <p:spPr>
          <a:xfrm>
            <a:off x="318374" y="5412799"/>
            <a:ext cx="1205625" cy="346656"/>
          </a:xfrm>
          <a:prstGeom prst="rect">
            <a:avLst/>
          </a:prstGeom>
          <a:noFill/>
          <a:ln w="381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 name="Rectangle 13"/>
          <p:cNvSpPr/>
          <p:nvPr/>
        </p:nvSpPr>
        <p:spPr>
          <a:xfrm>
            <a:off x="318375" y="4068908"/>
            <a:ext cx="1205625" cy="604692"/>
          </a:xfrm>
          <a:prstGeom prst="rect">
            <a:avLst/>
          </a:prstGeom>
          <a:noFill/>
          <a:ln w="381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 name="Rectangle 14"/>
          <p:cNvSpPr/>
          <p:nvPr/>
        </p:nvSpPr>
        <p:spPr>
          <a:xfrm>
            <a:off x="3069433" y="4068908"/>
            <a:ext cx="308111" cy="282001"/>
          </a:xfrm>
          <a:prstGeom prst="rect">
            <a:avLst/>
          </a:prstGeom>
          <a:noFill/>
          <a:ln w="381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 name="Rectangle 15"/>
          <p:cNvSpPr/>
          <p:nvPr/>
        </p:nvSpPr>
        <p:spPr>
          <a:xfrm>
            <a:off x="6784030" y="4068907"/>
            <a:ext cx="308111" cy="282001"/>
          </a:xfrm>
          <a:prstGeom prst="rect">
            <a:avLst/>
          </a:prstGeom>
          <a:noFill/>
          <a:ln w="381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 name="Rectangle 16"/>
          <p:cNvSpPr/>
          <p:nvPr/>
        </p:nvSpPr>
        <p:spPr>
          <a:xfrm>
            <a:off x="6782374" y="5399525"/>
            <a:ext cx="308111" cy="282001"/>
          </a:xfrm>
          <a:prstGeom prst="rect">
            <a:avLst/>
          </a:prstGeom>
          <a:noFill/>
          <a:ln w="381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Rectangle 17"/>
          <p:cNvSpPr/>
          <p:nvPr/>
        </p:nvSpPr>
        <p:spPr>
          <a:xfrm>
            <a:off x="3072319" y="5412799"/>
            <a:ext cx="308111" cy="282001"/>
          </a:xfrm>
          <a:prstGeom prst="rect">
            <a:avLst/>
          </a:prstGeom>
          <a:noFill/>
          <a:ln w="381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261879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txBox="1">
            <a:spLocks/>
          </p:cNvSpPr>
          <p:nvPr/>
        </p:nvSpPr>
        <p:spPr>
          <a:xfrm>
            <a:off x="800100" y="8793"/>
            <a:ext cx="8343899" cy="1093505"/>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000" kern="1200" cap="all">
                <a:solidFill>
                  <a:schemeClr val="tx1">
                    <a:lumMod val="75000"/>
                    <a:lumOff val="25000"/>
                  </a:schemeClr>
                </a:solidFill>
                <a:latin typeface="+mj-lt"/>
                <a:ea typeface="+mj-ea"/>
                <a:cs typeface="+mj-cs"/>
              </a:defRPr>
            </a:lvl1pPr>
          </a:lstStyle>
          <a:p>
            <a:r>
              <a:rPr lang="fr-FR" sz="2000" b="1" dirty="0" smtClean="0">
                <a:solidFill>
                  <a:schemeClr val="tx1"/>
                </a:solidFill>
              </a:rPr>
              <a:t>repères  </a:t>
            </a:r>
            <a:r>
              <a:rPr lang="fr-FR" sz="2000" b="1" dirty="0">
                <a:solidFill>
                  <a:schemeClr val="tx1"/>
                </a:solidFill>
              </a:rPr>
              <a:t>CP, CE1 </a:t>
            </a:r>
            <a:r>
              <a:rPr lang="fr-FR" sz="2000" b="1" dirty="0" smtClean="0">
                <a:solidFill>
                  <a:schemeClr val="tx1"/>
                </a:solidFill>
              </a:rPr>
              <a:t>2019</a:t>
            </a:r>
            <a:endParaRPr lang="fr-FR" sz="2000" b="1" dirty="0">
              <a:solidFill>
                <a:schemeClr val="tx1"/>
              </a:solidFill>
            </a:endParaRPr>
          </a:p>
          <a:p>
            <a:r>
              <a:rPr lang="fr-FR" altLang="en-US" sz="2000" b="1" dirty="0">
                <a:solidFill>
                  <a:schemeClr val="tx1"/>
                </a:solidFill>
              </a:rPr>
              <a:t>Résultats selon le secteur d’enseignement</a:t>
            </a:r>
          </a:p>
        </p:txBody>
      </p:sp>
      <p:sp>
        <p:nvSpPr>
          <p:cNvPr id="2" name="Rectangle 1"/>
          <p:cNvSpPr/>
          <p:nvPr/>
        </p:nvSpPr>
        <p:spPr>
          <a:xfrm>
            <a:off x="0" y="1463650"/>
            <a:ext cx="9144000" cy="523220"/>
          </a:xfrm>
          <a:prstGeom prst="rect">
            <a:avLst/>
          </a:prstGeom>
        </p:spPr>
        <p:txBody>
          <a:bodyPr wrap="square">
            <a:spAutoFit/>
          </a:bodyPr>
          <a:lstStyle/>
          <a:p>
            <a:r>
              <a:rPr lang="fr-FR" sz="1400" i="1" dirty="0" smtClean="0"/>
              <a:t>Répartition </a:t>
            </a:r>
            <a:r>
              <a:rPr lang="fr-FR" sz="1400" i="1" dirty="0"/>
              <a:t>des élèves dans les groupes selon le domaine évalué en </a:t>
            </a:r>
            <a:r>
              <a:rPr lang="fr-FR" sz="1400" i="1" dirty="0" smtClean="0"/>
              <a:t>mathématiques en </a:t>
            </a:r>
            <a:r>
              <a:rPr lang="fr-FR" sz="1400" i="1" dirty="0"/>
              <a:t>début de CP à la rentrée 2019, selon le secteur</a:t>
            </a:r>
            <a:endParaRPr lang="fr-FR" sz="1400" dirty="0"/>
          </a:p>
        </p:txBody>
      </p:sp>
      <p:sp>
        <p:nvSpPr>
          <p:cNvPr id="3"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pic>
        <p:nvPicPr>
          <p:cNvPr id="11266" name="Picture 2" descr="StrateCPMaths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874" y="2303317"/>
            <a:ext cx="8544649" cy="3607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379875" y="5555381"/>
            <a:ext cx="839326" cy="346656"/>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Rectangle 7"/>
          <p:cNvSpPr/>
          <p:nvPr/>
        </p:nvSpPr>
        <p:spPr>
          <a:xfrm>
            <a:off x="2813273" y="5555381"/>
            <a:ext cx="308111" cy="282001"/>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Rectangle 8"/>
          <p:cNvSpPr/>
          <p:nvPr/>
        </p:nvSpPr>
        <p:spPr>
          <a:xfrm>
            <a:off x="6142982" y="5555380"/>
            <a:ext cx="308111" cy="282001"/>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Rectangle 9"/>
          <p:cNvSpPr/>
          <p:nvPr/>
        </p:nvSpPr>
        <p:spPr>
          <a:xfrm>
            <a:off x="379874" y="3948835"/>
            <a:ext cx="839328" cy="854073"/>
          </a:xfrm>
          <a:prstGeom prst="rect">
            <a:avLst/>
          </a:prstGeom>
          <a:noFill/>
          <a:ln w="381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 name="Rectangle 10"/>
          <p:cNvSpPr/>
          <p:nvPr/>
        </p:nvSpPr>
        <p:spPr>
          <a:xfrm>
            <a:off x="2823011" y="3956198"/>
            <a:ext cx="308111" cy="846710"/>
          </a:xfrm>
          <a:prstGeom prst="rect">
            <a:avLst/>
          </a:prstGeom>
          <a:noFill/>
          <a:ln w="381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 name="Rectangle 11"/>
          <p:cNvSpPr/>
          <p:nvPr/>
        </p:nvSpPr>
        <p:spPr>
          <a:xfrm>
            <a:off x="6697666" y="3971784"/>
            <a:ext cx="308111" cy="846710"/>
          </a:xfrm>
          <a:prstGeom prst="rect">
            <a:avLst/>
          </a:prstGeom>
          <a:noFill/>
          <a:ln w="381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151175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dirty="0"/>
              <a:t>Panorama des évaluations des élèves </a:t>
            </a:r>
          </a:p>
        </p:txBody>
      </p:sp>
      <p:sp>
        <p:nvSpPr>
          <p:cNvPr id="4" name="Espace réservé du numéro de diapositive 3"/>
          <p:cNvSpPr>
            <a:spLocks noGrp="1"/>
          </p:cNvSpPr>
          <p:nvPr>
            <p:ph type="sldNum" sz="quarter" idx="4294967295"/>
          </p:nvPr>
        </p:nvSpPr>
        <p:spPr>
          <a:xfrm>
            <a:off x="8197502" y="6390910"/>
            <a:ext cx="403878" cy="365125"/>
          </a:xfrm>
          <a:prstGeom prst="rect">
            <a:avLst/>
          </a:prstGeom>
        </p:spPr>
        <p:txBody>
          <a:bodyPr/>
          <a:lstStyle/>
          <a:p>
            <a:fld id="{1FC8907D-B208-DC44-82F5-2940ECA1C9FA}" type="slidenum">
              <a:rPr lang="fr-FR" smtClean="0"/>
              <a:t>4</a:t>
            </a:fld>
            <a:endParaRPr lang="fr-FR"/>
          </a:p>
        </p:txBody>
      </p:sp>
    </p:spTree>
    <p:extLst>
      <p:ext uri="{BB962C8B-B14F-4D97-AF65-F5344CB8AC3E}">
        <p14:creationId xmlns:p14="http://schemas.microsoft.com/office/powerpoint/2010/main" val="374767501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txBox="1">
            <a:spLocks/>
          </p:cNvSpPr>
          <p:nvPr/>
        </p:nvSpPr>
        <p:spPr>
          <a:xfrm>
            <a:off x="800100" y="8793"/>
            <a:ext cx="8343899" cy="1093505"/>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000" kern="1200" cap="all">
                <a:solidFill>
                  <a:schemeClr val="tx1">
                    <a:lumMod val="75000"/>
                    <a:lumOff val="25000"/>
                  </a:schemeClr>
                </a:solidFill>
                <a:latin typeface="+mj-lt"/>
                <a:ea typeface="+mj-ea"/>
                <a:cs typeface="+mj-cs"/>
              </a:defRPr>
            </a:lvl1pPr>
          </a:lstStyle>
          <a:p>
            <a:r>
              <a:rPr lang="fr-FR" sz="2000" b="1" dirty="0" smtClean="0">
                <a:solidFill>
                  <a:schemeClr val="tx1"/>
                </a:solidFill>
              </a:rPr>
              <a:t>repères  </a:t>
            </a:r>
            <a:r>
              <a:rPr lang="fr-FR" sz="2000" b="1" dirty="0">
                <a:solidFill>
                  <a:schemeClr val="tx1"/>
                </a:solidFill>
              </a:rPr>
              <a:t>CP, CE1 </a:t>
            </a:r>
            <a:r>
              <a:rPr lang="fr-FR" sz="2000" b="1" dirty="0" smtClean="0">
                <a:solidFill>
                  <a:schemeClr val="tx1"/>
                </a:solidFill>
              </a:rPr>
              <a:t>2019</a:t>
            </a:r>
            <a:endParaRPr lang="fr-FR" sz="2000" b="1" dirty="0">
              <a:solidFill>
                <a:schemeClr val="tx1"/>
              </a:solidFill>
            </a:endParaRPr>
          </a:p>
          <a:p>
            <a:r>
              <a:rPr lang="fr-FR" altLang="en-US" sz="2000" b="1" dirty="0">
                <a:solidFill>
                  <a:schemeClr val="tx1"/>
                </a:solidFill>
              </a:rPr>
              <a:t>Résultats selon le secteur d’enseignement</a:t>
            </a:r>
          </a:p>
        </p:txBody>
      </p:sp>
      <p:sp>
        <p:nvSpPr>
          <p:cNvPr id="2" name="Rectangle 1"/>
          <p:cNvSpPr/>
          <p:nvPr/>
        </p:nvSpPr>
        <p:spPr>
          <a:xfrm>
            <a:off x="-1" y="1463650"/>
            <a:ext cx="9143999" cy="523220"/>
          </a:xfrm>
          <a:prstGeom prst="rect">
            <a:avLst/>
          </a:prstGeom>
        </p:spPr>
        <p:txBody>
          <a:bodyPr wrap="square">
            <a:spAutoFit/>
          </a:bodyPr>
          <a:lstStyle/>
          <a:p>
            <a:r>
              <a:rPr lang="fr-FR" sz="1400" i="1" dirty="0" smtClean="0"/>
              <a:t>Répartition </a:t>
            </a:r>
            <a:r>
              <a:rPr lang="fr-FR" sz="1400" i="1" dirty="0"/>
              <a:t>des élèves dans les groupes selon le domaine évalué en français </a:t>
            </a:r>
            <a:r>
              <a:rPr lang="fr-FR" sz="1400" i="1" dirty="0" smtClean="0"/>
              <a:t>en </a:t>
            </a:r>
            <a:r>
              <a:rPr lang="fr-FR" sz="1400" i="1" dirty="0"/>
              <a:t>début de </a:t>
            </a:r>
            <a:r>
              <a:rPr lang="fr-FR" sz="1400" i="1" dirty="0" smtClean="0"/>
              <a:t>CE1 </a:t>
            </a:r>
            <a:r>
              <a:rPr lang="fr-FR" sz="1400" i="1" dirty="0"/>
              <a:t>à la rentrée 2019, selon le secteur</a:t>
            </a:r>
            <a:endParaRPr lang="fr-FR" sz="1400" dirty="0"/>
          </a:p>
        </p:txBody>
      </p:sp>
      <p:sp>
        <p:nvSpPr>
          <p:cNvPr id="3"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pic>
        <p:nvPicPr>
          <p:cNvPr id="12290" name="Picture 2" descr="StrateCE1Francais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272" y="2215572"/>
            <a:ext cx="8560650" cy="3788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247273" y="2939033"/>
            <a:ext cx="962692" cy="487658"/>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Rectangle 7"/>
          <p:cNvSpPr/>
          <p:nvPr/>
        </p:nvSpPr>
        <p:spPr>
          <a:xfrm>
            <a:off x="2853685" y="2939034"/>
            <a:ext cx="308111" cy="263529"/>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Rectangle 8"/>
          <p:cNvSpPr/>
          <p:nvPr/>
        </p:nvSpPr>
        <p:spPr>
          <a:xfrm>
            <a:off x="6626739" y="2939033"/>
            <a:ext cx="308111" cy="263529"/>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Rectangle 9"/>
          <p:cNvSpPr/>
          <p:nvPr/>
        </p:nvSpPr>
        <p:spPr>
          <a:xfrm>
            <a:off x="247272" y="4615082"/>
            <a:ext cx="839328" cy="686592"/>
          </a:xfrm>
          <a:prstGeom prst="rect">
            <a:avLst/>
          </a:prstGeom>
          <a:noFill/>
          <a:ln w="381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 name="Rectangle 11"/>
          <p:cNvSpPr/>
          <p:nvPr/>
        </p:nvSpPr>
        <p:spPr>
          <a:xfrm>
            <a:off x="2823010" y="4628936"/>
            <a:ext cx="308111" cy="423355"/>
          </a:xfrm>
          <a:prstGeom prst="rect">
            <a:avLst/>
          </a:prstGeom>
          <a:noFill/>
          <a:ln w="381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12"/>
          <p:cNvSpPr/>
          <p:nvPr/>
        </p:nvSpPr>
        <p:spPr>
          <a:xfrm>
            <a:off x="6574280" y="4615082"/>
            <a:ext cx="360570" cy="423355"/>
          </a:xfrm>
          <a:prstGeom prst="rect">
            <a:avLst/>
          </a:prstGeom>
          <a:noFill/>
          <a:ln w="381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4558079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txBox="1">
            <a:spLocks/>
          </p:cNvSpPr>
          <p:nvPr/>
        </p:nvSpPr>
        <p:spPr>
          <a:xfrm>
            <a:off x="800100" y="8793"/>
            <a:ext cx="8343899" cy="1093505"/>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000" kern="1200" cap="all">
                <a:solidFill>
                  <a:schemeClr val="tx1">
                    <a:lumMod val="75000"/>
                    <a:lumOff val="25000"/>
                  </a:schemeClr>
                </a:solidFill>
                <a:latin typeface="+mj-lt"/>
                <a:ea typeface="+mj-ea"/>
                <a:cs typeface="+mj-cs"/>
              </a:defRPr>
            </a:lvl1pPr>
          </a:lstStyle>
          <a:p>
            <a:r>
              <a:rPr lang="fr-FR" sz="2000" b="1" dirty="0" smtClean="0">
                <a:solidFill>
                  <a:schemeClr val="tx1"/>
                </a:solidFill>
              </a:rPr>
              <a:t>repères  </a:t>
            </a:r>
            <a:r>
              <a:rPr lang="fr-FR" sz="2000" b="1" dirty="0">
                <a:solidFill>
                  <a:schemeClr val="tx1"/>
                </a:solidFill>
              </a:rPr>
              <a:t>CP, CE1 </a:t>
            </a:r>
            <a:r>
              <a:rPr lang="fr-FR" sz="2000" b="1" dirty="0" smtClean="0">
                <a:solidFill>
                  <a:schemeClr val="tx1"/>
                </a:solidFill>
              </a:rPr>
              <a:t>2019</a:t>
            </a:r>
            <a:endParaRPr lang="fr-FR" sz="2000" b="1" dirty="0">
              <a:solidFill>
                <a:schemeClr val="tx1"/>
              </a:solidFill>
            </a:endParaRPr>
          </a:p>
          <a:p>
            <a:r>
              <a:rPr lang="fr-FR" altLang="en-US" sz="2000" b="1" dirty="0">
                <a:solidFill>
                  <a:schemeClr val="tx1"/>
                </a:solidFill>
              </a:rPr>
              <a:t>Résultats selon le secteur d’enseignement</a:t>
            </a:r>
          </a:p>
        </p:txBody>
      </p:sp>
      <p:sp>
        <p:nvSpPr>
          <p:cNvPr id="2" name="Rectangle 1"/>
          <p:cNvSpPr/>
          <p:nvPr/>
        </p:nvSpPr>
        <p:spPr>
          <a:xfrm>
            <a:off x="0" y="1463650"/>
            <a:ext cx="8997696" cy="523220"/>
          </a:xfrm>
          <a:prstGeom prst="rect">
            <a:avLst/>
          </a:prstGeom>
        </p:spPr>
        <p:txBody>
          <a:bodyPr wrap="square">
            <a:spAutoFit/>
          </a:bodyPr>
          <a:lstStyle/>
          <a:p>
            <a:r>
              <a:rPr lang="fr-FR" sz="1400" i="1" dirty="0" smtClean="0"/>
              <a:t>Répartition </a:t>
            </a:r>
            <a:r>
              <a:rPr lang="fr-FR" sz="1400" i="1" dirty="0"/>
              <a:t>des élèves dans les groupes selon le domaine évalué en </a:t>
            </a:r>
            <a:r>
              <a:rPr lang="fr-FR" sz="1400" i="1" dirty="0" smtClean="0"/>
              <a:t>mathématiques en </a:t>
            </a:r>
            <a:r>
              <a:rPr lang="fr-FR" sz="1400" i="1" dirty="0"/>
              <a:t>début de </a:t>
            </a:r>
            <a:r>
              <a:rPr lang="fr-FR" sz="1400" i="1" dirty="0" smtClean="0"/>
              <a:t>CE1 </a:t>
            </a:r>
            <a:r>
              <a:rPr lang="fr-FR" sz="1400" i="1" dirty="0"/>
              <a:t>à la rentrée 2019, selon le secteur</a:t>
            </a:r>
            <a:endParaRPr lang="fr-FR" sz="1400" dirty="0"/>
          </a:p>
        </p:txBody>
      </p:sp>
      <p:sp>
        <p:nvSpPr>
          <p:cNvPr id="3"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pic>
        <p:nvPicPr>
          <p:cNvPr id="13314" name="Picture 2" descr="StrateCE1Maths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300" y="2148031"/>
            <a:ext cx="8780583" cy="3790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318753" y="5222871"/>
            <a:ext cx="1186773" cy="448256"/>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Rectangle 7"/>
          <p:cNvSpPr/>
          <p:nvPr/>
        </p:nvSpPr>
        <p:spPr>
          <a:xfrm>
            <a:off x="3087552" y="5693926"/>
            <a:ext cx="308111" cy="263529"/>
          </a:xfrm>
          <a:prstGeom prst="rect">
            <a:avLst/>
          </a:prstGeom>
          <a:noFill/>
          <a:ln w="38100">
            <a:solidFill>
              <a:srgbClr val="EE744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Rectangle 8"/>
          <p:cNvSpPr/>
          <p:nvPr/>
        </p:nvSpPr>
        <p:spPr>
          <a:xfrm>
            <a:off x="6869844" y="5201650"/>
            <a:ext cx="308111" cy="263529"/>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Rectangle 9"/>
          <p:cNvSpPr/>
          <p:nvPr/>
        </p:nvSpPr>
        <p:spPr>
          <a:xfrm>
            <a:off x="298019" y="5733327"/>
            <a:ext cx="1186773" cy="224128"/>
          </a:xfrm>
          <a:prstGeom prst="rect">
            <a:avLst/>
          </a:prstGeom>
          <a:noFill/>
          <a:ln w="38100">
            <a:solidFill>
              <a:srgbClr val="EE744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 name="Rectangle 10"/>
          <p:cNvSpPr/>
          <p:nvPr/>
        </p:nvSpPr>
        <p:spPr>
          <a:xfrm>
            <a:off x="3078316" y="5230880"/>
            <a:ext cx="308111" cy="263529"/>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 name="Rectangle 11"/>
          <p:cNvSpPr/>
          <p:nvPr/>
        </p:nvSpPr>
        <p:spPr>
          <a:xfrm>
            <a:off x="6869843" y="5713626"/>
            <a:ext cx="308111" cy="263529"/>
          </a:xfrm>
          <a:prstGeom prst="rect">
            <a:avLst/>
          </a:prstGeom>
          <a:noFill/>
          <a:ln w="38100">
            <a:solidFill>
              <a:srgbClr val="EE744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12"/>
          <p:cNvSpPr/>
          <p:nvPr/>
        </p:nvSpPr>
        <p:spPr>
          <a:xfrm>
            <a:off x="279300" y="2911618"/>
            <a:ext cx="1186773" cy="224128"/>
          </a:xfrm>
          <a:prstGeom prst="rect">
            <a:avLst/>
          </a:prstGeom>
          <a:noFill/>
          <a:ln w="38100">
            <a:solidFill>
              <a:srgbClr val="EE744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 name="Rectangle 13"/>
          <p:cNvSpPr/>
          <p:nvPr/>
        </p:nvSpPr>
        <p:spPr>
          <a:xfrm>
            <a:off x="3078315" y="2907001"/>
            <a:ext cx="308111" cy="228746"/>
          </a:xfrm>
          <a:prstGeom prst="rect">
            <a:avLst/>
          </a:prstGeom>
          <a:noFill/>
          <a:ln w="38100">
            <a:solidFill>
              <a:srgbClr val="EE744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 name="Rectangle 14"/>
          <p:cNvSpPr/>
          <p:nvPr/>
        </p:nvSpPr>
        <p:spPr>
          <a:xfrm>
            <a:off x="6869842" y="2907000"/>
            <a:ext cx="308111" cy="228746"/>
          </a:xfrm>
          <a:prstGeom prst="rect">
            <a:avLst/>
          </a:prstGeom>
          <a:noFill/>
          <a:ln w="38100">
            <a:solidFill>
              <a:srgbClr val="EE744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 name="Rectangle 15"/>
          <p:cNvSpPr/>
          <p:nvPr/>
        </p:nvSpPr>
        <p:spPr>
          <a:xfrm>
            <a:off x="318753" y="3502168"/>
            <a:ext cx="1186773" cy="224128"/>
          </a:xfrm>
          <a:prstGeom prst="rect">
            <a:avLst/>
          </a:prstGeom>
          <a:noFill/>
          <a:ln w="381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 name="Rectangle 16"/>
          <p:cNvSpPr/>
          <p:nvPr/>
        </p:nvSpPr>
        <p:spPr>
          <a:xfrm>
            <a:off x="298018" y="4448318"/>
            <a:ext cx="1186773" cy="384032"/>
          </a:xfrm>
          <a:prstGeom prst="rect">
            <a:avLst/>
          </a:prstGeom>
          <a:noFill/>
          <a:ln w="381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Rectangle 17"/>
          <p:cNvSpPr/>
          <p:nvPr/>
        </p:nvSpPr>
        <p:spPr>
          <a:xfrm>
            <a:off x="3087551" y="3513715"/>
            <a:ext cx="308111" cy="228746"/>
          </a:xfrm>
          <a:prstGeom prst="rect">
            <a:avLst/>
          </a:prstGeom>
          <a:noFill/>
          <a:ln w="381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Rectangle 18"/>
          <p:cNvSpPr/>
          <p:nvPr/>
        </p:nvSpPr>
        <p:spPr>
          <a:xfrm>
            <a:off x="6869841" y="3512561"/>
            <a:ext cx="308111" cy="228746"/>
          </a:xfrm>
          <a:prstGeom prst="rect">
            <a:avLst/>
          </a:prstGeom>
          <a:noFill/>
          <a:ln w="381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Rectangle 19"/>
          <p:cNvSpPr/>
          <p:nvPr/>
        </p:nvSpPr>
        <p:spPr>
          <a:xfrm>
            <a:off x="3087552" y="4448318"/>
            <a:ext cx="308111" cy="250682"/>
          </a:xfrm>
          <a:prstGeom prst="rect">
            <a:avLst/>
          </a:prstGeom>
          <a:noFill/>
          <a:ln w="381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 name="Rectangle 20"/>
          <p:cNvSpPr/>
          <p:nvPr/>
        </p:nvSpPr>
        <p:spPr>
          <a:xfrm>
            <a:off x="6869844" y="4454668"/>
            <a:ext cx="308111" cy="244332"/>
          </a:xfrm>
          <a:prstGeom prst="rect">
            <a:avLst/>
          </a:prstGeom>
          <a:noFill/>
          <a:ln w="381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462672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re 1"/>
          <p:cNvSpPr txBox="1">
            <a:spLocks/>
          </p:cNvSpPr>
          <p:nvPr/>
        </p:nvSpPr>
        <p:spPr>
          <a:xfrm>
            <a:off x="800100" y="8793"/>
            <a:ext cx="8343899" cy="1093505"/>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000" kern="1200" cap="all">
                <a:solidFill>
                  <a:schemeClr val="tx1">
                    <a:lumMod val="75000"/>
                    <a:lumOff val="25000"/>
                  </a:schemeClr>
                </a:solidFill>
                <a:latin typeface="+mj-lt"/>
                <a:ea typeface="+mj-ea"/>
                <a:cs typeface="+mj-cs"/>
              </a:defRPr>
            </a:lvl1pPr>
          </a:lstStyle>
          <a:p>
            <a:r>
              <a:rPr lang="fr-FR" sz="2000" b="1" dirty="0" smtClean="0">
                <a:solidFill>
                  <a:schemeClr val="tx1"/>
                </a:solidFill>
              </a:rPr>
              <a:t>repères  </a:t>
            </a:r>
            <a:r>
              <a:rPr lang="fr-FR" sz="2000" b="1" dirty="0">
                <a:solidFill>
                  <a:schemeClr val="tx1"/>
                </a:solidFill>
              </a:rPr>
              <a:t>CP, CE1 </a:t>
            </a:r>
            <a:r>
              <a:rPr lang="fr-FR" sz="2000" b="1" dirty="0" smtClean="0">
                <a:solidFill>
                  <a:schemeClr val="tx1"/>
                </a:solidFill>
              </a:rPr>
              <a:t>2018-2019</a:t>
            </a:r>
            <a:endParaRPr lang="fr-FR" sz="2000" b="1" dirty="0">
              <a:solidFill>
                <a:schemeClr val="tx1"/>
              </a:solidFill>
            </a:endParaRPr>
          </a:p>
          <a:p>
            <a:r>
              <a:rPr lang="fr-FR" altLang="en-US" sz="2000" b="1" dirty="0">
                <a:solidFill>
                  <a:schemeClr val="tx1"/>
                </a:solidFill>
              </a:rPr>
              <a:t>Résultats selon le secteur d’enseignement</a:t>
            </a:r>
          </a:p>
        </p:txBody>
      </p:sp>
      <p:sp>
        <p:nvSpPr>
          <p:cNvPr id="2" name="Rectangle 1"/>
          <p:cNvSpPr/>
          <p:nvPr/>
        </p:nvSpPr>
        <p:spPr>
          <a:xfrm>
            <a:off x="0" y="940430"/>
            <a:ext cx="8997696" cy="307777"/>
          </a:xfrm>
          <a:prstGeom prst="rect">
            <a:avLst/>
          </a:prstGeom>
        </p:spPr>
        <p:txBody>
          <a:bodyPr wrap="square">
            <a:spAutoFit/>
          </a:bodyPr>
          <a:lstStyle/>
          <a:p>
            <a:r>
              <a:rPr lang="fr-FR" sz="1400" i="1" dirty="0" smtClean="0"/>
              <a:t>Répartition </a:t>
            </a:r>
            <a:r>
              <a:rPr lang="fr-FR" sz="1400" i="1" dirty="0"/>
              <a:t>des élèves dans les groupes </a:t>
            </a:r>
            <a:r>
              <a:rPr lang="fr-FR" sz="1400" i="1" dirty="0" smtClean="0"/>
              <a:t>en </a:t>
            </a:r>
            <a:r>
              <a:rPr lang="fr-FR" sz="1400" i="1" dirty="0"/>
              <a:t>début de </a:t>
            </a:r>
            <a:r>
              <a:rPr lang="fr-FR" sz="1400" i="1" dirty="0" smtClean="0"/>
              <a:t>CE1 selon </a:t>
            </a:r>
            <a:r>
              <a:rPr lang="fr-FR" sz="1400" i="1" dirty="0"/>
              <a:t>le </a:t>
            </a:r>
            <a:r>
              <a:rPr lang="fr-FR" sz="1400" i="1" dirty="0" smtClean="0"/>
              <a:t>secteur (EP/hors EP)</a:t>
            </a:r>
            <a:endParaRPr lang="fr-FR" sz="1400" dirty="0"/>
          </a:p>
        </p:txBody>
      </p:sp>
      <p:sp>
        <p:nvSpPr>
          <p:cNvPr id="3"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7" name="Rectangle 16"/>
          <p:cNvSpPr/>
          <p:nvPr/>
        </p:nvSpPr>
        <p:spPr>
          <a:xfrm>
            <a:off x="0" y="4283936"/>
            <a:ext cx="9220201" cy="1169551"/>
          </a:xfrm>
          <a:prstGeom prst="rect">
            <a:avLst/>
          </a:prstGeom>
        </p:spPr>
        <p:txBody>
          <a:bodyPr wrap="square">
            <a:spAutoFit/>
          </a:bodyPr>
          <a:lstStyle/>
          <a:p>
            <a:r>
              <a:rPr lang="fr-FR" sz="1400" dirty="0" smtClean="0"/>
              <a:t>Dans </a:t>
            </a:r>
            <a:r>
              <a:rPr lang="fr-FR" sz="1400" b="1" dirty="0" smtClean="0"/>
              <a:t>le </a:t>
            </a:r>
            <a:r>
              <a:rPr lang="fr-FR" sz="1400" b="1" dirty="0"/>
              <a:t>contexte général d’augmentation des performances entre 2018 et 2019, quel que soit le secteur de scolarisation,</a:t>
            </a:r>
            <a:r>
              <a:rPr lang="fr-FR" sz="1400" dirty="0"/>
              <a:t> </a:t>
            </a:r>
            <a:r>
              <a:rPr lang="fr-FR" sz="1400" b="1" dirty="0"/>
              <a:t>les écarts se réduisent entre public hors EP et EP dans tous les domaines sauf pour la compréhension orale de mots. </a:t>
            </a:r>
            <a:endParaRPr lang="fr-FR" sz="1400" b="1" dirty="0" smtClean="0"/>
          </a:p>
          <a:p>
            <a:endParaRPr lang="fr-FR" sz="1400" b="1" dirty="0"/>
          </a:p>
          <a:p>
            <a:r>
              <a:rPr lang="fr-FR" sz="1400" b="1" dirty="0"/>
              <a:t>Cet écart se réduit plus avec les REP qu’avec les REP+ , d’où une augmentation de l’écart entre REP et REP</a:t>
            </a:r>
            <a:r>
              <a:rPr lang="fr-FR" sz="1400" b="1" dirty="0" smtClean="0"/>
              <a:t>+.</a:t>
            </a:r>
          </a:p>
          <a:p>
            <a:endParaRPr lang="fr-FR" sz="1400" b="1" dirty="0"/>
          </a:p>
        </p:txBody>
      </p:sp>
      <p:grpSp>
        <p:nvGrpSpPr>
          <p:cNvPr id="20" name="Groupe 19"/>
          <p:cNvGrpSpPr/>
          <p:nvPr/>
        </p:nvGrpSpPr>
        <p:grpSpPr>
          <a:xfrm>
            <a:off x="1123950" y="1248206"/>
            <a:ext cx="6149911" cy="2943545"/>
            <a:chOff x="1123950" y="1248206"/>
            <a:chExt cx="6149911" cy="2943545"/>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3950" y="1248206"/>
              <a:ext cx="6134100" cy="2943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ctangle 17"/>
            <p:cNvSpPr/>
            <p:nvPr/>
          </p:nvSpPr>
          <p:spPr>
            <a:xfrm>
              <a:off x="4467034" y="1647825"/>
              <a:ext cx="330327" cy="2543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6943534" y="1647825"/>
              <a:ext cx="330327" cy="2543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3" name="Connecteur droit 22"/>
            <p:cNvCxnSpPr/>
            <p:nvPr/>
          </p:nvCxnSpPr>
          <p:spPr>
            <a:xfrm>
              <a:off x="1123950" y="3016972"/>
              <a:ext cx="5838634" cy="0"/>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96035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97486" y="3283200"/>
            <a:ext cx="7503894" cy="2108160"/>
          </a:xfrm>
        </p:spPr>
        <p:txBody>
          <a:bodyPr>
            <a:normAutofit/>
          </a:bodyPr>
          <a:lstStyle/>
          <a:p>
            <a:pPr algn="r"/>
            <a:r>
              <a:rPr lang="fr-FR" sz="4000" dirty="0" smtClean="0"/>
              <a:t>Evaluations  CP CE1</a:t>
            </a:r>
            <a:br>
              <a:rPr lang="fr-FR" sz="4000" dirty="0" smtClean="0"/>
            </a:br>
            <a:r>
              <a:rPr lang="fr-FR" sz="4000" dirty="0" smtClean="0"/>
              <a:t>l’académie de </a:t>
            </a:r>
            <a:r>
              <a:rPr lang="fr-FR" sz="4000" dirty="0"/>
              <a:t>P</a:t>
            </a:r>
            <a:r>
              <a:rPr lang="fr-FR" sz="4000" dirty="0" smtClean="0"/>
              <a:t>oitiers</a:t>
            </a:r>
            <a:endParaRPr lang="fr-FR" sz="2400" i="1" dirty="0"/>
          </a:p>
        </p:txBody>
      </p:sp>
      <p:sp>
        <p:nvSpPr>
          <p:cNvPr id="4" name="Espace réservé du numéro de diapositive 3"/>
          <p:cNvSpPr>
            <a:spLocks noGrp="1"/>
          </p:cNvSpPr>
          <p:nvPr>
            <p:ph type="sldNum" sz="quarter" idx="4294967295"/>
          </p:nvPr>
        </p:nvSpPr>
        <p:spPr>
          <a:xfrm>
            <a:off x="8197502" y="6390910"/>
            <a:ext cx="403878" cy="365125"/>
          </a:xfrm>
          <a:prstGeom prst="rect">
            <a:avLst/>
          </a:prstGeom>
        </p:spPr>
        <p:txBody>
          <a:bodyPr/>
          <a:lstStyle/>
          <a:p>
            <a:fld id="{1FC8907D-B208-DC44-82F5-2940ECA1C9FA}" type="slidenum">
              <a:rPr lang="fr-FR" smtClean="0"/>
              <a:t>34</a:t>
            </a:fld>
            <a:endParaRPr lang="fr-FR"/>
          </a:p>
        </p:txBody>
      </p:sp>
    </p:spTree>
    <p:extLst>
      <p:ext uri="{BB962C8B-B14F-4D97-AF65-F5344CB8AC3E}">
        <p14:creationId xmlns:p14="http://schemas.microsoft.com/office/powerpoint/2010/main" val="231543588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endParaRPr lang="fr-FR" sz="2000" b="1" cap="all" dirty="0"/>
          </a:p>
        </p:txBody>
      </p:sp>
      <p:sp>
        <p:nvSpPr>
          <p:cNvPr id="3" name="Rectangle 2"/>
          <p:cNvSpPr/>
          <p:nvPr/>
        </p:nvSpPr>
        <p:spPr>
          <a:xfrm>
            <a:off x="628650" y="2154079"/>
            <a:ext cx="7769761" cy="2459135"/>
          </a:xfrm>
          <a:prstGeom prst="rect">
            <a:avLst/>
          </a:prstGeom>
        </p:spPr>
        <p:txBody>
          <a:bodyPr wrap="square">
            <a:spAutoFit/>
          </a:bodyPr>
          <a:lstStyle/>
          <a:p>
            <a:pPr>
              <a:lnSpc>
                <a:spcPct val="115000"/>
              </a:lnSpc>
              <a:spcAft>
                <a:spcPts val="1000"/>
              </a:spcAft>
            </a:pPr>
            <a:r>
              <a:rPr lang="fr-FR" sz="1400" dirty="0">
                <a:latin typeface="Calibri" panose="020F0502020204030204" pitchFamily="34" charset="0"/>
                <a:ea typeface="Calibri" panose="020F0502020204030204" pitchFamily="34" charset="0"/>
                <a:cs typeface="Times New Roman" panose="02020603050405020304" pitchFamily="18" charset="0"/>
              </a:rPr>
              <a:t>Par rapport au niveau national, en 2018, les résultats en CP en </a:t>
            </a:r>
            <a:r>
              <a:rPr lang="fr-FR" sz="1400" dirty="0" smtClean="0">
                <a:latin typeface="Calibri" panose="020F0502020204030204" pitchFamily="34" charset="0"/>
                <a:ea typeface="Calibri" panose="020F0502020204030204" pitchFamily="34" charset="0"/>
                <a:cs typeface="Times New Roman" panose="02020603050405020304" pitchFamily="18" charset="0"/>
              </a:rPr>
              <a:t>français étaient un </a:t>
            </a:r>
            <a:r>
              <a:rPr lang="fr-FR" sz="1400" dirty="0">
                <a:latin typeface="Calibri" panose="020F0502020204030204" pitchFamily="34" charset="0"/>
                <a:ea typeface="Calibri" panose="020F0502020204030204" pitchFamily="34" charset="0"/>
                <a:cs typeface="Times New Roman" panose="02020603050405020304" pitchFamily="18" charset="0"/>
              </a:rPr>
              <a:t>peu  supérieurs  sauf pour la reconnaissance des lettres. Les résultats en CP mathématiques </a:t>
            </a:r>
            <a:r>
              <a:rPr lang="fr-FR" sz="1400" dirty="0" smtClean="0">
                <a:latin typeface="Calibri" panose="020F0502020204030204" pitchFamily="34" charset="0"/>
                <a:ea typeface="Calibri" panose="020F0502020204030204" pitchFamily="34" charset="0"/>
                <a:cs typeface="Times New Roman" panose="02020603050405020304" pitchFamily="18" charset="0"/>
              </a:rPr>
              <a:t>étaient </a:t>
            </a:r>
            <a:r>
              <a:rPr lang="fr-FR" sz="1400" dirty="0">
                <a:latin typeface="Calibri" panose="020F0502020204030204" pitchFamily="34" charset="0"/>
                <a:ea typeface="Calibri" panose="020F0502020204030204" pitchFamily="34" charset="0"/>
                <a:cs typeface="Times New Roman" panose="02020603050405020304" pitchFamily="18" charset="0"/>
              </a:rPr>
              <a:t>globalement légèrement supérieurs  au national.</a:t>
            </a:r>
          </a:p>
          <a:p>
            <a:pPr>
              <a:lnSpc>
                <a:spcPct val="115000"/>
              </a:lnSpc>
              <a:spcAft>
                <a:spcPts val="1000"/>
              </a:spcAft>
            </a:pPr>
            <a:r>
              <a:rPr lang="fr-FR" sz="1400" dirty="0">
                <a:latin typeface="Calibri" panose="020F0502020204030204" pitchFamily="34" charset="0"/>
                <a:ea typeface="Calibri" panose="020F0502020204030204" pitchFamily="34" charset="0"/>
                <a:cs typeface="Times New Roman" panose="02020603050405020304" pitchFamily="18" charset="0"/>
              </a:rPr>
              <a:t> En 2019, les résultats restent de même nature.</a:t>
            </a:r>
          </a:p>
          <a:p>
            <a:pPr>
              <a:lnSpc>
                <a:spcPct val="115000"/>
              </a:lnSpc>
              <a:spcAft>
                <a:spcPts val="1000"/>
              </a:spcAft>
            </a:pPr>
            <a:r>
              <a:rPr lang="fr-FR" sz="1400" dirty="0">
                <a:latin typeface="Calibri" panose="020F0502020204030204" pitchFamily="34" charset="0"/>
                <a:ea typeface="Calibri" panose="020F0502020204030204" pitchFamily="34" charset="0"/>
                <a:cs typeface="Times New Roman" panose="02020603050405020304" pitchFamily="18" charset="0"/>
              </a:rPr>
              <a:t>En CE1, en 2018, les résultats en français sont assez nettement supérieurs en compréhension mais plus faibles en lecture. En  mathématiques, ils sont proches du national dans certains domaines, mais un peu plus faibles pour les opérations et problèmes. </a:t>
            </a:r>
          </a:p>
          <a:p>
            <a:pPr>
              <a:lnSpc>
                <a:spcPct val="115000"/>
              </a:lnSpc>
              <a:spcAft>
                <a:spcPts val="1000"/>
              </a:spcAft>
            </a:pPr>
            <a:r>
              <a:rPr lang="fr-FR" sz="1400" dirty="0">
                <a:latin typeface="Calibri" panose="020F0502020204030204" pitchFamily="34" charset="0"/>
                <a:ea typeface="Calibri" panose="020F0502020204030204" pitchFamily="34" charset="0"/>
                <a:cs typeface="Times New Roman" panose="02020603050405020304" pitchFamily="18" charset="0"/>
              </a:rPr>
              <a:t>En 2019, les résultats restent de même nature.</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920129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CE1 2019</a:t>
            </a:r>
            <a:endParaRPr lang="fr-FR" dirty="0"/>
          </a:p>
        </p:txBody>
      </p:sp>
      <p:graphicFrame>
        <p:nvGraphicFramePr>
          <p:cNvPr id="6" name="Espace réservé du contenu 5"/>
          <p:cNvGraphicFramePr>
            <a:graphicFrameLocks noGrp="1"/>
          </p:cNvGraphicFramePr>
          <p:nvPr>
            <p:ph idx="1"/>
            <p:extLst>
              <p:ext uri="{D42A27DB-BD31-4B8C-83A1-F6EECF244321}">
                <p14:modId xmlns:p14="http://schemas.microsoft.com/office/powerpoint/2010/main" val="3772528477"/>
              </p:ext>
            </p:extLst>
          </p:nvPr>
        </p:nvGraphicFramePr>
        <p:xfrm>
          <a:off x="628650" y="1825625"/>
          <a:ext cx="7886700" cy="404368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3461884752"/>
                    </a:ext>
                  </a:extLst>
                </a:gridCol>
                <a:gridCol w="2628900">
                  <a:extLst>
                    <a:ext uri="{9D8B030D-6E8A-4147-A177-3AD203B41FA5}">
                      <a16:colId xmlns:a16="http://schemas.microsoft.com/office/drawing/2014/main" val="1356010343"/>
                    </a:ext>
                  </a:extLst>
                </a:gridCol>
                <a:gridCol w="2628900">
                  <a:extLst>
                    <a:ext uri="{9D8B030D-6E8A-4147-A177-3AD203B41FA5}">
                      <a16:colId xmlns:a16="http://schemas.microsoft.com/office/drawing/2014/main" val="2377838724"/>
                    </a:ext>
                  </a:extLst>
                </a:gridCol>
              </a:tblGrid>
              <a:tr h="370840">
                <a:tc>
                  <a:txBody>
                    <a:bodyPr/>
                    <a:lstStyle/>
                    <a:p>
                      <a:endParaRPr lang="fr-FR" dirty="0"/>
                    </a:p>
                  </a:txBody>
                  <a:tcPr/>
                </a:tc>
                <a:tc>
                  <a:txBody>
                    <a:bodyPr/>
                    <a:lstStyle/>
                    <a:p>
                      <a:r>
                        <a:rPr lang="fr-FR" dirty="0" smtClean="0"/>
                        <a:t>Poitiers</a:t>
                      </a:r>
                      <a:endParaRPr lang="fr-FR" dirty="0"/>
                    </a:p>
                  </a:txBody>
                  <a:tcPr/>
                </a:tc>
                <a:tc>
                  <a:txBody>
                    <a:bodyPr/>
                    <a:lstStyle/>
                    <a:p>
                      <a:r>
                        <a:rPr lang="fr-FR" dirty="0" smtClean="0"/>
                        <a:t>National</a:t>
                      </a:r>
                      <a:endParaRPr lang="fr-FR" dirty="0"/>
                    </a:p>
                  </a:txBody>
                  <a:tcPr/>
                </a:tc>
                <a:extLst>
                  <a:ext uri="{0D108BD9-81ED-4DB2-BD59-A6C34878D82A}">
                    <a16:rowId xmlns:a16="http://schemas.microsoft.com/office/drawing/2014/main" val="2065940725"/>
                  </a:ext>
                </a:extLst>
              </a:tr>
              <a:tr h="370840">
                <a:tc>
                  <a:txBody>
                    <a:bodyPr/>
                    <a:lstStyle/>
                    <a:p>
                      <a:r>
                        <a:rPr lang="fr-FR" dirty="0" smtClean="0"/>
                        <a:t>Compréhension de phrases lues</a:t>
                      </a:r>
                      <a:endParaRPr lang="fr-FR" dirty="0"/>
                    </a:p>
                  </a:txBody>
                  <a:tcPr/>
                </a:tc>
                <a:tc>
                  <a:txBody>
                    <a:bodyPr/>
                    <a:lstStyle/>
                    <a:p>
                      <a:r>
                        <a:rPr lang="fr-FR" dirty="0" smtClean="0"/>
                        <a:t>85.4 %</a:t>
                      </a:r>
                      <a:endParaRPr lang="fr-FR" dirty="0"/>
                    </a:p>
                  </a:txBody>
                  <a:tcPr/>
                </a:tc>
                <a:tc>
                  <a:txBody>
                    <a:bodyPr/>
                    <a:lstStyle/>
                    <a:p>
                      <a:r>
                        <a:rPr lang="fr-FR" i="1" dirty="0" smtClean="0"/>
                        <a:t>82.4 %</a:t>
                      </a:r>
                      <a:endParaRPr lang="fr-FR" i="1" dirty="0"/>
                    </a:p>
                  </a:txBody>
                  <a:tcPr/>
                </a:tc>
                <a:extLst>
                  <a:ext uri="{0D108BD9-81ED-4DB2-BD59-A6C34878D82A}">
                    <a16:rowId xmlns:a16="http://schemas.microsoft.com/office/drawing/2014/main" val="788654870"/>
                  </a:ext>
                </a:extLst>
              </a:tr>
              <a:tr h="370840">
                <a:tc>
                  <a:txBody>
                    <a:bodyPr/>
                    <a:lstStyle/>
                    <a:p>
                      <a:r>
                        <a:rPr lang="fr-FR" dirty="0" smtClean="0"/>
                        <a:t>Compréhension de mots lus</a:t>
                      </a:r>
                      <a:endParaRPr lang="fr-FR" dirty="0"/>
                    </a:p>
                  </a:txBody>
                  <a:tcPr/>
                </a:tc>
                <a:tc>
                  <a:txBody>
                    <a:bodyPr/>
                    <a:lstStyle/>
                    <a:p>
                      <a:r>
                        <a:rPr lang="fr-FR" dirty="0" smtClean="0"/>
                        <a:t>80.6 %</a:t>
                      </a:r>
                      <a:endParaRPr lang="fr-FR" dirty="0"/>
                    </a:p>
                  </a:txBody>
                  <a:tcPr/>
                </a:tc>
                <a:tc>
                  <a:txBody>
                    <a:bodyPr/>
                    <a:lstStyle/>
                    <a:p>
                      <a:r>
                        <a:rPr lang="fr-FR" i="1" dirty="0" smtClean="0"/>
                        <a:t>76.6 %</a:t>
                      </a:r>
                      <a:endParaRPr lang="fr-FR" i="1" dirty="0"/>
                    </a:p>
                  </a:txBody>
                  <a:tcPr/>
                </a:tc>
                <a:extLst>
                  <a:ext uri="{0D108BD9-81ED-4DB2-BD59-A6C34878D82A}">
                    <a16:rowId xmlns:a16="http://schemas.microsoft.com/office/drawing/2014/main" val="1816790560"/>
                  </a:ext>
                </a:extLst>
              </a:tr>
              <a:tr h="370840">
                <a:tc>
                  <a:txBody>
                    <a:bodyPr/>
                    <a:lstStyle/>
                    <a:p>
                      <a:r>
                        <a:rPr lang="fr-FR" dirty="0" smtClean="0"/>
                        <a:t>Compréhension de texte lu seul</a:t>
                      </a:r>
                      <a:endParaRPr lang="fr-FR" dirty="0"/>
                    </a:p>
                  </a:txBody>
                  <a:tcPr/>
                </a:tc>
                <a:tc>
                  <a:txBody>
                    <a:bodyPr/>
                    <a:lstStyle/>
                    <a:p>
                      <a:r>
                        <a:rPr lang="fr-FR" dirty="0" smtClean="0"/>
                        <a:t>84.4</a:t>
                      </a:r>
                      <a:r>
                        <a:rPr lang="fr-FR" baseline="0" dirty="0" smtClean="0"/>
                        <a:t> %</a:t>
                      </a:r>
                      <a:endParaRPr lang="fr-FR" dirty="0"/>
                    </a:p>
                  </a:txBody>
                  <a:tcPr/>
                </a:tc>
                <a:tc>
                  <a:txBody>
                    <a:bodyPr/>
                    <a:lstStyle/>
                    <a:p>
                      <a:r>
                        <a:rPr lang="fr-FR" dirty="0" smtClean="0"/>
                        <a:t>84.6 %</a:t>
                      </a:r>
                      <a:endParaRPr lang="fr-FR" dirty="0"/>
                    </a:p>
                  </a:txBody>
                  <a:tcPr/>
                </a:tc>
                <a:extLst>
                  <a:ext uri="{0D108BD9-81ED-4DB2-BD59-A6C34878D82A}">
                    <a16:rowId xmlns:a16="http://schemas.microsoft.com/office/drawing/2014/main" val="1826552363"/>
                  </a:ext>
                </a:extLst>
              </a:tr>
              <a:tr h="370840">
                <a:tc>
                  <a:txBody>
                    <a:bodyPr/>
                    <a:lstStyle/>
                    <a:p>
                      <a:r>
                        <a:rPr lang="fr-FR" dirty="0" smtClean="0"/>
                        <a:t>Compréhension de phrases</a:t>
                      </a:r>
                      <a:r>
                        <a:rPr lang="fr-FR" baseline="0" dirty="0" smtClean="0"/>
                        <a:t> lues seul</a:t>
                      </a:r>
                      <a:endParaRPr lang="fr-FR" dirty="0"/>
                    </a:p>
                  </a:txBody>
                  <a:tcPr/>
                </a:tc>
                <a:tc>
                  <a:txBody>
                    <a:bodyPr/>
                    <a:lstStyle/>
                    <a:p>
                      <a:r>
                        <a:rPr lang="fr-FR" dirty="0" smtClean="0"/>
                        <a:t>82.6 %</a:t>
                      </a:r>
                      <a:endParaRPr lang="fr-FR" dirty="0"/>
                    </a:p>
                  </a:txBody>
                  <a:tcPr/>
                </a:tc>
                <a:tc>
                  <a:txBody>
                    <a:bodyPr/>
                    <a:lstStyle/>
                    <a:p>
                      <a:r>
                        <a:rPr lang="fr-FR" dirty="0" smtClean="0"/>
                        <a:t>82.9 %</a:t>
                      </a:r>
                      <a:endParaRPr lang="fr-FR" dirty="0"/>
                    </a:p>
                  </a:txBody>
                  <a:tcPr/>
                </a:tc>
                <a:extLst>
                  <a:ext uri="{0D108BD9-81ED-4DB2-BD59-A6C34878D82A}">
                    <a16:rowId xmlns:a16="http://schemas.microsoft.com/office/drawing/2014/main" val="2886674934"/>
                  </a:ext>
                </a:extLst>
              </a:tr>
              <a:tr h="370840">
                <a:tc>
                  <a:txBody>
                    <a:bodyPr/>
                    <a:lstStyle/>
                    <a:p>
                      <a:r>
                        <a:rPr lang="fr-FR" dirty="0" smtClean="0"/>
                        <a:t>Lecture de texte</a:t>
                      </a:r>
                      <a:endParaRPr lang="fr-FR" dirty="0"/>
                    </a:p>
                  </a:txBody>
                  <a:tcPr/>
                </a:tc>
                <a:tc>
                  <a:txBody>
                    <a:bodyPr/>
                    <a:lstStyle/>
                    <a:p>
                      <a:r>
                        <a:rPr lang="fr-FR" i="1" dirty="0" smtClean="0"/>
                        <a:t>68.8 %</a:t>
                      </a:r>
                      <a:endParaRPr lang="fr-FR" i="1" dirty="0"/>
                    </a:p>
                  </a:txBody>
                  <a:tcPr/>
                </a:tc>
                <a:tc>
                  <a:txBody>
                    <a:bodyPr/>
                    <a:lstStyle/>
                    <a:p>
                      <a:r>
                        <a:rPr lang="fr-FR" dirty="0" smtClean="0"/>
                        <a:t>71.4 %</a:t>
                      </a:r>
                      <a:endParaRPr lang="fr-FR" dirty="0"/>
                    </a:p>
                  </a:txBody>
                  <a:tcPr/>
                </a:tc>
                <a:extLst>
                  <a:ext uri="{0D108BD9-81ED-4DB2-BD59-A6C34878D82A}">
                    <a16:rowId xmlns:a16="http://schemas.microsoft.com/office/drawing/2014/main" val="1498991992"/>
                  </a:ext>
                </a:extLst>
              </a:tr>
              <a:tr h="370840">
                <a:tc>
                  <a:txBody>
                    <a:bodyPr/>
                    <a:lstStyle/>
                    <a:p>
                      <a:r>
                        <a:rPr lang="fr-FR" dirty="0" smtClean="0"/>
                        <a:t>Addition</a:t>
                      </a:r>
                      <a:endParaRPr lang="fr-FR" dirty="0"/>
                    </a:p>
                  </a:txBody>
                  <a:tcPr/>
                </a:tc>
                <a:tc>
                  <a:txBody>
                    <a:bodyPr/>
                    <a:lstStyle/>
                    <a:p>
                      <a:r>
                        <a:rPr lang="fr-FR" i="1" dirty="0" smtClean="0"/>
                        <a:t>48.5 %</a:t>
                      </a:r>
                      <a:endParaRPr lang="fr-FR" i="1" dirty="0"/>
                    </a:p>
                  </a:txBody>
                  <a:tcPr/>
                </a:tc>
                <a:tc>
                  <a:txBody>
                    <a:bodyPr/>
                    <a:lstStyle/>
                    <a:p>
                      <a:r>
                        <a:rPr lang="fr-FR" dirty="0" smtClean="0"/>
                        <a:t>51.6 %</a:t>
                      </a:r>
                      <a:endParaRPr lang="fr-FR" dirty="0"/>
                    </a:p>
                  </a:txBody>
                  <a:tcPr/>
                </a:tc>
                <a:extLst>
                  <a:ext uri="{0D108BD9-81ED-4DB2-BD59-A6C34878D82A}">
                    <a16:rowId xmlns:a16="http://schemas.microsoft.com/office/drawing/2014/main" val="3105458273"/>
                  </a:ext>
                </a:extLst>
              </a:tr>
              <a:tr h="370840">
                <a:tc>
                  <a:txBody>
                    <a:bodyPr/>
                    <a:lstStyle/>
                    <a:p>
                      <a:r>
                        <a:rPr lang="fr-FR" dirty="0" smtClean="0"/>
                        <a:t>soustraction</a:t>
                      </a:r>
                      <a:endParaRPr lang="fr-FR" dirty="0"/>
                    </a:p>
                  </a:txBody>
                  <a:tcPr/>
                </a:tc>
                <a:tc>
                  <a:txBody>
                    <a:bodyPr/>
                    <a:lstStyle/>
                    <a:p>
                      <a:r>
                        <a:rPr lang="fr-FR" i="1" dirty="0" smtClean="0"/>
                        <a:t>49.7 %</a:t>
                      </a:r>
                      <a:endParaRPr lang="fr-FR" i="1" dirty="0"/>
                    </a:p>
                  </a:txBody>
                  <a:tcPr/>
                </a:tc>
                <a:tc>
                  <a:txBody>
                    <a:bodyPr/>
                    <a:lstStyle/>
                    <a:p>
                      <a:r>
                        <a:rPr lang="fr-FR" dirty="0" smtClean="0"/>
                        <a:t>51.6 %</a:t>
                      </a:r>
                      <a:endParaRPr lang="fr-FR" dirty="0"/>
                    </a:p>
                  </a:txBody>
                  <a:tcPr/>
                </a:tc>
                <a:extLst>
                  <a:ext uri="{0D108BD9-81ED-4DB2-BD59-A6C34878D82A}">
                    <a16:rowId xmlns:a16="http://schemas.microsoft.com/office/drawing/2014/main" val="1138944706"/>
                  </a:ext>
                </a:extLst>
              </a:tr>
            </a:tbl>
          </a:graphicData>
        </a:graphic>
      </p:graphicFrame>
      <p:sp>
        <p:nvSpPr>
          <p:cNvPr id="4" name="Espace réservé du pied de page 3"/>
          <p:cNvSpPr>
            <a:spLocks noGrp="1"/>
          </p:cNvSpPr>
          <p:nvPr>
            <p:ph type="ftr" sz="quarter" idx="11"/>
          </p:nvPr>
        </p:nvSpPr>
        <p:spPr/>
        <p:txBody>
          <a:bodyPr/>
          <a:lstStyle/>
          <a:p>
            <a:r>
              <a:rPr lang="fr-FR" smtClean="0"/>
              <a:t>SEMAINE EUROPÉENNE DU DÉVELOPPEMENT DURABLE – 30 MAI AU 5 JUIN</a:t>
            </a:r>
            <a:endParaRPr lang="fr-FR"/>
          </a:p>
        </p:txBody>
      </p:sp>
      <p:sp>
        <p:nvSpPr>
          <p:cNvPr id="5" name="Espace réservé du numéro de diapositive 4"/>
          <p:cNvSpPr>
            <a:spLocks noGrp="1"/>
          </p:cNvSpPr>
          <p:nvPr>
            <p:ph type="sldNum" sz="quarter" idx="12"/>
          </p:nvPr>
        </p:nvSpPr>
        <p:spPr/>
        <p:txBody>
          <a:bodyPr/>
          <a:lstStyle/>
          <a:p>
            <a:fld id="{45853B60-5781-1F46-AF2A-6D2C30F6BE2D}" type="slidenum">
              <a:rPr lang="fr-FR" smtClean="0"/>
              <a:t>36</a:t>
            </a:fld>
            <a:endParaRPr lang="fr-FR"/>
          </a:p>
        </p:txBody>
      </p:sp>
    </p:spTree>
    <p:extLst>
      <p:ext uri="{BB962C8B-B14F-4D97-AF65-F5344CB8AC3E}">
        <p14:creationId xmlns:p14="http://schemas.microsoft.com/office/powerpoint/2010/main" val="7305422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28650" y="365127"/>
            <a:ext cx="7886700" cy="365809"/>
          </a:xfrm>
        </p:spPr>
        <p:txBody>
          <a:bodyPr>
            <a:normAutofit fontScale="90000"/>
          </a:bodyPr>
          <a:lstStyle/>
          <a:p>
            <a:r>
              <a:rPr lang="fr-FR" sz="2800" b="1" dirty="0" smtClean="0">
                <a:solidFill>
                  <a:schemeClr val="accent2"/>
                </a:solidFill>
              </a:rPr>
              <a:t>Académies et score moyen national</a:t>
            </a:r>
            <a:endParaRPr lang="fr-FR" sz="2800" b="1" dirty="0">
              <a:solidFill>
                <a:schemeClr val="accent2"/>
              </a:solidFill>
            </a:endParaRPr>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28651" y="730936"/>
            <a:ext cx="7038826" cy="545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lèche droite 3"/>
          <p:cNvSpPr/>
          <p:nvPr/>
        </p:nvSpPr>
        <p:spPr>
          <a:xfrm>
            <a:off x="928467" y="2333654"/>
            <a:ext cx="309489" cy="2001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9387444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28650" y="365126"/>
            <a:ext cx="7122648" cy="310123"/>
          </a:xfrm>
        </p:spPr>
        <p:txBody>
          <a:bodyPr>
            <a:normAutofit fontScale="90000"/>
          </a:bodyPr>
          <a:lstStyle/>
          <a:p>
            <a:r>
              <a:rPr lang="fr-FR" sz="2800" b="1" dirty="0" smtClean="0">
                <a:solidFill>
                  <a:schemeClr val="accent2"/>
                </a:solidFill>
              </a:rPr>
              <a:t>Académies , résultats et situation sociale</a:t>
            </a:r>
            <a:endParaRPr lang="fr-FR" sz="2800" b="1" dirty="0">
              <a:solidFill>
                <a:schemeClr val="accent2"/>
              </a:solidFill>
            </a:endParaRPr>
          </a:p>
        </p:txBody>
      </p:sp>
      <p:pic>
        <p:nvPicPr>
          <p:cNvPr id="5122"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rot="5400000">
            <a:off x="1642437" y="-461242"/>
            <a:ext cx="5524918" cy="7797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lèche gauche 6"/>
          <p:cNvSpPr/>
          <p:nvPr/>
        </p:nvSpPr>
        <p:spPr>
          <a:xfrm>
            <a:off x="2288984" y="5208996"/>
            <a:ext cx="548640" cy="19694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lèche gauche 7"/>
          <p:cNvSpPr/>
          <p:nvPr/>
        </p:nvSpPr>
        <p:spPr>
          <a:xfrm flipV="1">
            <a:off x="2201780" y="2935706"/>
            <a:ext cx="445168" cy="25266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Flèche gauche 9"/>
          <p:cNvSpPr/>
          <p:nvPr/>
        </p:nvSpPr>
        <p:spPr>
          <a:xfrm>
            <a:off x="6015789" y="5548965"/>
            <a:ext cx="168443" cy="12994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Flèche droite 10"/>
          <p:cNvSpPr/>
          <p:nvPr/>
        </p:nvSpPr>
        <p:spPr>
          <a:xfrm>
            <a:off x="5305926" y="2586789"/>
            <a:ext cx="204537" cy="2646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1089448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97486" y="3283200"/>
            <a:ext cx="7503894" cy="2108160"/>
          </a:xfrm>
        </p:spPr>
        <p:txBody>
          <a:bodyPr>
            <a:normAutofit/>
          </a:bodyPr>
          <a:lstStyle/>
          <a:p>
            <a:r>
              <a:rPr lang="fr-FR" sz="4000" dirty="0"/>
              <a:t>Evaluations </a:t>
            </a:r>
            <a:r>
              <a:rPr lang="fr-FR" sz="4000" dirty="0" smtClean="0"/>
              <a:t>6</a:t>
            </a:r>
            <a:r>
              <a:rPr lang="fr-FR" sz="4000" baseline="30000" dirty="0" smtClean="0"/>
              <a:t>ème</a:t>
            </a:r>
            <a:endParaRPr lang="fr-FR" sz="4000" dirty="0"/>
          </a:p>
        </p:txBody>
      </p:sp>
      <p:sp>
        <p:nvSpPr>
          <p:cNvPr id="4" name="Espace réservé du numéro de diapositive 3"/>
          <p:cNvSpPr>
            <a:spLocks noGrp="1"/>
          </p:cNvSpPr>
          <p:nvPr>
            <p:ph type="sldNum" sz="quarter" idx="4294967295"/>
          </p:nvPr>
        </p:nvSpPr>
        <p:spPr>
          <a:xfrm>
            <a:off x="8197502" y="6390910"/>
            <a:ext cx="403878" cy="365125"/>
          </a:xfrm>
          <a:prstGeom prst="rect">
            <a:avLst/>
          </a:prstGeom>
        </p:spPr>
        <p:txBody>
          <a:bodyPr/>
          <a:lstStyle/>
          <a:p>
            <a:fld id="{1FC8907D-B208-DC44-82F5-2940ECA1C9FA}" type="slidenum">
              <a:rPr lang="fr-FR" smtClean="0">
                <a:solidFill>
                  <a:prstClr val="black">
                    <a:tint val="75000"/>
                  </a:prstClr>
                </a:solidFill>
              </a:rPr>
              <a:pPr/>
              <a:t>39</a:t>
            </a:fld>
            <a:endParaRPr lang="fr-FR">
              <a:solidFill>
                <a:prstClr val="black">
                  <a:tint val="75000"/>
                </a:prstClr>
              </a:solidFill>
            </a:endParaRPr>
          </a:p>
        </p:txBody>
      </p:sp>
      <p:pic>
        <p:nvPicPr>
          <p:cNvPr id="5" name="Image 4">
            <a:extLst>
              <a:ext uri="{FF2B5EF4-FFF2-40B4-BE49-F238E27FC236}">
                <a16:creationId xmlns:a16="http://schemas.microsoft.com/office/drawing/2014/main" id="{873AF387-B482-2D43-A8B9-2A87BE1F78CF}"/>
              </a:ext>
            </a:extLst>
          </p:cNvPr>
          <p:cNvPicPr>
            <a:picLocks noChangeAspect="1"/>
          </p:cNvPicPr>
          <p:nvPr/>
        </p:nvPicPr>
        <p:blipFill>
          <a:blip r:embed="rId3"/>
          <a:stretch>
            <a:fillRect/>
          </a:stretch>
        </p:blipFill>
        <p:spPr>
          <a:xfrm>
            <a:off x="0" y="0"/>
            <a:ext cx="9144000" cy="6858000"/>
          </a:xfrm>
          <a:prstGeom prst="rect">
            <a:avLst/>
          </a:prstGeom>
        </p:spPr>
      </p:pic>
      <p:sp>
        <p:nvSpPr>
          <p:cNvPr id="6" name="Rectangle à coins arrondis 5"/>
          <p:cNvSpPr/>
          <p:nvPr/>
        </p:nvSpPr>
        <p:spPr>
          <a:xfrm>
            <a:off x="611560" y="1196752"/>
            <a:ext cx="3528392" cy="720080"/>
          </a:xfrm>
          <a:prstGeom prst="roundRect">
            <a:avLst/>
          </a:prstGeom>
          <a:solidFill>
            <a:srgbClr val="9A6E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à coins arrondis 6"/>
          <p:cNvSpPr/>
          <p:nvPr/>
        </p:nvSpPr>
        <p:spPr>
          <a:xfrm>
            <a:off x="5220072" y="1916832"/>
            <a:ext cx="1872208" cy="720080"/>
          </a:xfrm>
          <a:prstGeom prst="roundRect">
            <a:avLst/>
          </a:prstGeom>
          <a:solidFill>
            <a:srgbClr val="9A6E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à coins arrondis 7"/>
          <p:cNvSpPr/>
          <p:nvPr/>
        </p:nvSpPr>
        <p:spPr>
          <a:xfrm>
            <a:off x="622409" y="2596834"/>
            <a:ext cx="2158260" cy="514170"/>
          </a:xfrm>
          <a:prstGeom prst="roundRect">
            <a:avLst/>
          </a:prstGeom>
          <a:solidFill>
            <a:srgbClr val="9A6E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4817539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04863" y="0"/>
            <a:ext cx="7881400" cy="1302327"/>
          </a:xfrm>
        </p:spPr>
        <p:txBody>
          <a:bodyPr vert="horz" lIns="91440" tIns="45720" rIns="91440" bIns="45720" rtlCol="0" anchor="ctr">
            <a:normAutofit/>
          </a:bodyPr>
          <a:lstStyle/>
          <a:p>
            <a:pPr defTabSz="457200"/>
            <a:r>
              <a:rPr lang="fr-FR" sz="2400" b="1" cap="all" dirty="0"/>
              <a:t>Objectifs de l’évaluation 6ème </a:t>
            </a:r>
            <a:r>
              <a:rPr lang="fr-FR" sz="2400" b="1" cap="all" dirty="0" smtClean="0"/>
              <a:t>(et </a:t>
            </a:r>
            <a:r>
              <a:rPr lang="fr-FR" sz="2400" b="1" cap="all" dirty="0"/>
              <a:t>du test de positionnement 2nde </a:t>
            </a:r>
            <a:r>
              <a:rPr lang="fr-FR" sz="2400" b="1" cap="all" dirty="0" smtClean="0"/>
              <a:t>)</a:t>
            </a:r>
            <a:endParaRPr lang="fr-FR" sz="2400" b="1" cap="all" dirty="0"/>
          </a:p>
        </p:txBody>
      </p:sp>
      <p:sp>
        <p:nvSpPr>
          <p:cNvPr id="13" name="Espace réservé du texte 5"/>
          <p:cNvSpPr txBox="1">
            <a:spLocks/>
          </p:cNvSpPr>
          <p:nvPr/>
        </p:nvSpPr>
        <p:spPr>
          <a:xfrm>
            <a:off x="804863" y="1472739"/>
            <a:ext cx="7881937" cy="4598988"/>
          </a:xfrm>
          <a:prstGeom prst="rect">
            <a:avLst/>
          </a:prstGeom>
        </p:spPr>
        <p:txBody>
          <a:bodyPr vert="horz" lIns="91440" tIns="45720" rIns="91440" bIns="45720" rtlCol="0">
            <a:normAutofit/>
          </a:bodyPr>
          <a:lstStyle>
            <a:defPPr>
              <a:defRPr lang="fr-FR"/>
            </a:defPPr>
            <a:lvl1pPr marL="228600" indent="-228600" defTabSz="914400">
              <a:lnSpc>
                <a:spcPct val="90000"/>
              </a:lnSpc>
              <a:spcBef>
                <a:spcPts val="1000"/>
              </a:spcBef>
              <a:buFont typeface="Arial" panose="020B0604020202020204" pitchFamily="34" charset="0"/>
              <a:buChar char="•"/>
              <a:defRPr sz="2000"/>
            </a:lvl1pPr>
            <a:lvl2pPr marL="685800" lvl="1" indent="-228600" defTabSz="914400">
              <a:lnSpc>
                <a:spcPct val="90000"/>
              </a:lnSpc>
              <a:spcBef>
                <a:spcPts val="500"/>
              </a:spcBef>
              <a:buFont typeface="Arial" panose="020B0604020202020204" pitchFamily="34" charset="0"/>
              <a:buChar char="•"/>
              <a:defRPr sz="1800"/>
            </a:lvl2pPr>
            <a:lvl3pPr marL="1143000" lvl="2" indent="-228600" defTabSz="914400">
              <a:lnSpc>
                <a:spcPct val="90000"/>
              </a:lnSpc>
              <a:spcBef>
                <a:spcPts val="500"/>
              </a:spcBef>
              <a:buFont typeface="Arial" panose="020B0604020202020204" pitchFamily="34" charset="0"/>
              <a:buChar char="•"/>
              <a:defRPr sz="1600"/>
            </a:lvl3pPr>
            <a:lvl4pPr marL="1600200" indent="-228600" defTabSz="914400">
              <a:lnSpc>
                <a:spcPct val="90000"/>
              </a:lnSpc>
              <a:spcBef>
                <a:spcPts val="500"/>
              </a:spcBef>
              <a:buFont typeface="Arial" panose="020B0604020202020204" pitchFamily="34" charset="0"/>
              <a:buChar char="•"/>
              <a:defRPr sz="1800"/>
            </a:lvl4pPr>
            <a:lvl5pPr marL="2057400" indent="-228600" defTabSz="914400">
              <a:lnSpc>
                <a:spcPct val="90000"/>
              </a:lnSpc>
              <a:spcBef>
                <a:spcPts val="500"/>
              </a:spcBef>
              <a:buFont typeface="Arial" panose="020B0604020202020204" pitchFamily="34" charset="0"/>
              <a:buChar char="•"/>
              <a:defRPr sz="1800"/>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r>
              <a:rPr lang="fr-FR" dirty="0">
                <a:solidFill>
                  <a:prstClr val="black"/>
                </a:solidFill>
              </a:rPr>
              <a:t>Permettre aux équipes pédagogiques, en complément des outils propres à chaque enseignant, de disposer d'un outil de diagnostic standardisé des compétences de chaque élève en français et en mathématiques.</a:t>
            </a:r>
          </a:p>
          <a:p>
            <a:endParaRPr lang="fr-FR" dirty="0">
              <a:solidFill>
                <a:prstClr val="black"/>
              </a:solidFill>
            </a:endParaRPr>
          </a:p>
          <a:p>
            <a:r>
              <a:rPr lang="fr-FR" dirty="0">
                <a:solidFill>
                  <a:prstClr val="black"/>
                </a:solidFill>
              </a:rPr>
              <a:t>Accompagner le pilotage pédagogique des établissements et enrichir les outils de pilotage académique.</a:t>
            </a:r>
          </a:p>
          <a:p>
            <a:endParaRPr lang="fr-FR" altLang="fr-FR" dirty="0">
              <a:solidFill>
                <a:prstClr val="black"/>
              </a:solidFill>
            </a:endParaRPr>
          </a:p>
          <a:p>
            <a:r>
              <a:rPr lang="fr-FR" dirty="0">
                <a:solidFill>
                  <a:prstClr val="black"/>
                </a:solidFill>
              </a:rPr>
              <a:t>Enrichir les outils de pilotage académique.</a:t>
            </a:r>
          </a:p>
          <a:p>
            <a:endParaRPr lang="fr-FR" dirty="0">
              <a:solidFill>
                <a:prstClr val="black"/>
              </a:solidFill>
            </a:endParaRPr>
          </a:p>
          <a:p>
            <a:endParaRPr lang="fr-FR" dirty="0">
              <a:solidFill>
                <a:prstClr val="black"/>
              </a:solidFill>
            </a:endParaRPr>
          </a:p>
        </p:txBody>
      </p:sp>
    </p:spTree>
    <p:extLst>
      <p:ext uri="{BB962C8B-B14F-4D97-AF65-F5344CB8AC3E}">
        <p14:creationId xmlns:p14="http://schemas.microsoft.com/office/powerpoint/2010/main" val="18271597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type="body" sz="quarter" idx="13"/>
          </p:nvPr>
        </p:nvSpPr>
        <p:spPr>
          <a:xfrm>
            <a:off x="-483476" y="1290047"/>
            <a:ext cx="5397063" cy="4598988"/>
          </a:xfrm>
        </p:spPr>
        <p:txBody>
          <a:bodyPr>
            <a:normAutofit/>
          </a:bodyPr>
          <a:lstStyle/>
          <a:p>
            <a:pPr marL="0" indent="0" algn="ctr">
              <a:buNone/>
            </a:pPr>
            <a:r>
              <a:rPr lang="fr-FR" sz="1900" dirty="0"/>
              <a:t>Enquêtes nationales</a:t>
            </a:r>
          </a:p>
          <a:p>
            <a:pPr algn="ctr"/>
            <a:endParaRPr lang="fr-FR" dirty="0"/>
          </a:p>
          <a:p>
            <a:pPr algn="ctr"/>
            <a:endParaRPr lang="fr-FR" dirty="0"/>
          </a:p>
        </p:txBody>
      </p:sp>
      <p:graphicFrame>
        <p:nvGraphicFramePr>
          <p:cNvPr id="5" name="Espace réservé du contenu 3"/>
          <p:cNvGraphicFramePr>
            <a:graphicFrameLocks/>
          </p:cNvGraphicFramePr>
          <p:nvPr>
            <p:extLst>
              <p:ext uri="{D42A27DB-BD31-4B8C-83A1-F6EECF244321}">
                <p14:modId xmlns:p14="http://schemas.microsoft.com/office/powerpoint/2010/main" val="2766445910"/>
              </p:ext>
            </p:extLst>
          </p:nvPr>
        </p:nvGraphicFramePr>
        <p:xfrm>
          <a:off x="-23935" y="1604548"/>
          <a:ext cx="4810467" cy="2055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Espace réservé du contenu 3"/>
          <p:cNvGraphicFramePr>
            <a:graphicFrameLocks/>
          </p:cNvGraphicFramePr>
          <p:nvPr>
            <p:extLst>
              <p:ext uri="{D42A27DB-BD31-4B8C-83A1-F6EECF244321}">
                <p14:modId xmlns:p14="http://schemas.microsoft.com/office/powerpoint/2010/main" val="2839841268"/>
              </p:ext>
            </p:extLst>
          </p:nvPr>
        </p:nvGraphicFramePr>
        <p:xfrm>
          <a:off x="52996" y="4397717"/>
          <a:ext cx="4165889" cy="181755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Espace réservé du contenu 2"/>
          <p:cNvSpPr txBox="1">
            <a:spLocks/>
          </p:cNvSpPr>
          <p:nvPr/>
        </p:nvSpPr>
        <p:spPr>
          <a:xfrm>
            <a:off x="4412538" y="3159938"/>
            <a:ext cx="4532167" cy="414377"/>
          </a:xfrm>
          <a:prstGeom prst="rect">
            <a:avLst/>
          </a:prstGeom>
        </p:spPr>
        <p:txBody>
          <a:bodyPr vert="horz" lIns="91440" tIns="45720" rIns="91440" bIns="45720" rtlCol="0">
            <a:normAutofit/>
          </a:bodyPr>
          <a:lstStyle>
            <a:defPPr>
              <a:defRPr lang="fr-FR"/>
            </a:defPPr>
            <a:lvl1pPr marR="0" indent="0" algn="ctr" fontAlgn="auto">
              <a:lnSpc>
                <a:spcPct val="100000"/>
              </a:lnSpc>
              <a:spcBef>
                <a:spcPct val="20000"/>
              </a:spcBef>
              <a:spcAft>
                <a:spcPts val="0"/>
              </a:spcAft>
              <a:buClrTx/>
              <a:buSzPct val="100000"/>
              <a:buFont typeface="Arial"/>
              <a:buNone/>
              <a:tabLst/>
              <a:defRPr sz="1900">
                <a:solidFill>
                  <a:srgbClr val="9B008A"/>
                </a:solidFill>
              </a:defRPr>
            </a:lvl1pPr>
            <a:lvl2pPr marL="627063" marR="0" indent="-169863" fontAlgn="auto">
              <a:lnSpc>
                <a:spcPct val="100000"/>
              </a:lnSpc>
              <a:spcBef>
                <a:spcPct val="20000"/>
              </a:spcBef>
              <a:spcAft>
                <a:spcPts val="0"/>
              </a:spcAft>
              <a:buClr>
                <a:srgbClr val="9B008A"/>
              </a:buClr>
              <a:buSzTx/>
              <a:buFont typeface="Arial Italic"/>
              <a:buChar char="■"/>
              <a:tabLst/>
              <a:defRPr sz="1500"/>
            </a:lvl2pPr>
            <a:lvl3pPr marL="627063" marR="0" indent="0" fontAlgn="auto">
              <a:lnSpc>
                <a:spcPct val="100000"/>
              </a:lnSpc>
              <a:spcBef>
                <a:spcPct val="20000"/>
              </a:spcBef>
              <a:spcAft>
                <a:spcPts val="0"/>
              </a:spcAft>
              <a:buClrTx/>
              <a:buSzTx/>
              <a:buFont typeface="Arial"/>
              <a:buNone/>
              <a:tabLst/>
              <a:defRPr sz="1500"/>
            </a:lvl3pPr>
            <a:lvl4pPr marL="627063" marR="0" indent="177800" fontAlgn="auto">
              <a:lnSpc>
                <a:spcPct val="100000"/>
              </a:lnSpc>
              <a:spcBef>
                <a:spcPct val="20000"/>
              </a:spcBef>
              <a:spcAft>
                <a:spcPts val="0"/>
              </a:spcAft>
              <a:buClr>
                <a:srgbClr val="9B008A"/>
              </a:buClr>
              <a:buSzTx/>
              <a:buFont typeface="Arial"/>
              <a:buChar char="–"/>
              <a:tabLst/>
              <a:defRPr sz="1100"/>
            </a:lvl4pPr>
            <a:lvl5pPr marL="806450" marR="0" indent="0" fontAlgn="auto">
              <a:lnSpc>
                <a:spcPct val="100000"/>
              </a:lnSpc>
              <a:spcBef>
                <a:spcPct val="20000"/>
              </a:spcBef>
              <a:spcAft>
                <a:spcPts val="0"/>
              </a:spcAft>
              <a:buClrTx/>
              <a:buSzTx/>
              <a:buFont typeface="Arial"/>
              <a:buNone/>
              <a:tabLst/>
              <a:defRPr sz="1100"/>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fr-FR" dirty="0">
                <a:solidFill>
                  <a:schemeClr val="tx1"/>
                </a:solidFill>
              </a:rPr>
              <a:t>Enquêtes internationales</a:t>
            </a:r>
          </a:p>
          <a:p>
            <a:endParaRPr lang="fr-FR" dirty="0"/>
          </a:p>
          <a:p>
            <a:endParaRPr lang="fr-FR" dirty="0"/>
          </a:p>
        </p:txBody>
      </p:sp>
      <p:sp>
        <p:nvSpPr>
          <p:cNvPr id="9" name="Espace réservé du contenu 2"/>
          <p:cNvSpPr txBox="1">
            <a:spLocks/>
          </p:cNvSpPr>
          <p:nvPr/>
        </p:nvSpPr>
        <p:spPr>
          <a:xfrm>
            <a:off x="-313282" y="4052307"/>
            <a:ext cx="4532167" cy="396225"/>
          </a:xfrm>
          <a:prstGeom prst="rect">
            <a:avLst/>
          </a:prstGeom>
        </p:spPr>
        <p:txBody>
          <a:bodyPr vert="horz" lIns="91440" tIns="45720" rIns="91440" bIns="45720" rtlCol="0">
            <a:normAutofit/>
          </a:bodyPr>
          <a:lstStyle>
            <a:lvl1pPr marR="0" indent="0" algn="ctr" fontAlgn="auto">
              <a:lnSpc>
                <a:spcPct val="100000"/>
              </a:lnSpc>
              <a:spcBef>
                <a:spcPct val="20000"/>
              </a:spcBef>
              <a:spcAft>
                <a:spcPts val="0"/>
              </a:spcAft>
              <a:buClrTx/>
              <a:buSzPct val="100000"/>
              <a:buFont typeface="Arial"/>
              <a:buNone/>
              <a:tabLst/>
              <a:defRPr sz="1900">
                <a:solidFill>
                  <a:srgbClr val="9B008A"/>
                </a:solidFill>
              </a:defRPr>
            </a:lvl1pPr>
            <a:lvl2pPr marL="627063" marR="0" indent="-169863" fontAlgn="auto">
              <a:lnSpc>
                <a:spcPct val="100000"/>
              </a:lnSpc>
              <a:spcBef>
                <a:spcPct val="20000"/>
              </a:spcBef>
              <a:spcAft>
                <a:spcPts val="0"/>
              </a:spcAft>
              <a:buClr>
                <a:srgbClr val="9B008A"/>
              </a:buClr>
              <a:buSzTx/>
              <a:buFont typeface="Arial Italic"/>
              <a:buChar char="■"/>
              <a:tabLst/>
              <a:defRPr sz="1500"/>
            </a:lvl2pPr>
            <a:lvl3pPr marL="627063" marR="0" indent="0" fontAlgn="auto">
              <a:lnSpc>
                <a:spcPct val="100000"/>
              </a:lnSpc>
              <a:spcBef>
                <a:spcPct val="20000"/>
              </a:spcBef>
              <a:spcAft>
                <a:spcPts val="0"/>
              </a:spcAft>
              <a:buClrTx/>
              <a:buSzTx/>
              <a:buFont typeface="Arial"/>
              <a:buNone/>
              <a:tabLst/>
              <a:defRPr sz="1500"/>
            </a:lvl3pPr>
            <a:lvl4pPr marL="627063" marR="0" indent="177800" fontAlgn="auto">
              <a:lnSpc>
                <a:spcPct val="100000"/>
              </a:lnSpc>
              <a:spcBef>
                <a:spcPct val="20000"/>
              </a:spcBef>
              <a:spcAft>
                <a:spcPts val="0"/>
              </a:spcAft>
              <a:buClr>
                <a:srgbClr val="9B008A"/>
              </a:buClr>
              <a:buSzTx/>
              <a:buFont typeface="Arial"/>
              <a:buChar char="–"/>
              <a:tabLst/>
              <a:defRPr sz="1100"/>
            </a:lvl4pPr>
            <a:lvl5pPr marL="806450" marR="0" indent="0" fontAlgn="auto">
              <a:lnSpc>
                <a:spcPct val="100000"/>
              </a:lnSpc>
              <a:spcBef>
                <a:spcPct val="20000"/>
              </a:spcBef>
              <a:spcAft>
                <a:spcPts val="0"/>
              </a:spcAft>
              <a:buClrTx/>
              <a:buSzTx/>
              <a:buFont typeface="Arial"/>
              <a:buNone/>
              <a:tabLst/>
              <a:defRPr sz="1100"/>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fr-FR" dirty="0">
                <a:solidFill>
                  <a:schemeClr val="tx1"/>
                </a:solidFill>
              </a:rPr>
              <a:t>Evaluations</a:t>
            </a:r>
            <a:r>
              <a:rPr lang="fr-FR" dirty="0"/>
              <a:t> </a:t>
            </a:r>
            <a:r>
              <a:rPr lang="fr-FR" dirty="0">
                <a:solidFill>
                  <a:schemeClr val="tx1"/>
                </a:solidFill>
              </a:rPr>
              <a:t>nationales exhaustives</a:t>
            </a:r>
          </a:p>
        </p:txBody>
      </p:sp>
      <p:graphicFrame>
        <p:nvGraphicFramePr>
          <p:cNvPr id="10" name="Espace réservé du contenu 3"/>
          <p:cNvGraphicFramePr>
            <a:graphicFrameLocks/>
          </p:cNvGraphicFramePr>
          <p:nvPr>
            <p:extLst>
              <p:ext uri="{D42A27DB-BD31-4B8C-83A1-F6EECF244321}">
                <p14:modId xmlns:p14="http://schemas.microsoft.com/office/powerpoint/2010/main" val="1706678792"/>
              </p:ext>
            </p:extLst>
          </p:nvPr>
        </p:nvGraphicFramePr>
        <p:xfrm>
          <a:off x="4218885" y="3604801"/>
          <a:ext cx="4857358" cy="22842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1" name="Rectangle 2"/>
          <p:cNvSpPr txBox="1">
            <a:spLocks noChangeArrowheads="1"/>
          </p:cNvSpPr>
          <p:nvPr/>
        </p:nvSpPr>
        <p:spPr>
          <a:xfrm>
            <a:off x="383907" y="78407"/>
            <a:ext cx="7881400" cy="810753"/>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3000" kern="1200" cap="all">
                <a:solidFill>
                  <a:schemeClr val="tx1">
                    <a:lumMod val="75000"/>
                    <a:lumOff val="25000"/>
                  </a:schemeClr>
                </a:solidFill>
                <a:latin typeface="+mj-lt"/>
                <a:ea typeface="+mj-ea"/>
                <a:cs typeface="+mj-cs"/>
              </a:defRPr>
            </a:lvl1pPr>
          </a:lstStyle>
          <a:p>
            <a:r>
              <a:rPr lang="fr-FR" altLang="fr-FR" sz="2800" b="1" dirty="0">
                <a:solidFill>
                  <a:schemeClr val="tx1"/>
                </a:solidFill>
              </a:rPr>
              <a:t/>
            </a:r>
            <a:br>
              <a:rPr lang="fr-FR" altLang="fr-FR" sz="2800" b="1" dirty="0">
                <a:solidFill>
                  <a:schemeClr val="tx1"/>
                </a:solidFill>
              </a:rPr>
            </a:br>
            <a:r>
              <a:rPr lang="fr-FR" altLang="fr-FR" sz="2000" b="1" dirty="0" smtClean="0">
                <a:solidFill>
                  <a:schemeClr val="tx1"/>
                </a:solidFill>
              </a:rPr>
              <a:t>introduction : </a:t>
            </a:r>
            <a:r>
              <a:rPr lang="fr-FR" altLang="fr-FR" sz="2000" cap="none" dirty="0" smtClean="0">
                <a:solidFill>
                  <a:schemeClr val="tx1"/>
                </a:solidFill>
              </a:rPr>
              <a:t>PANORAMA des évaluations des élèves</a:t>
            </a:r>
            <a:endParaRPr lang="fr-FR" sz="2000" dirty="0">
              <a:solidFill>
                <a:schemeClr val="tx1"/>
              </a:solidFill>
            </a:endParaRPr>
          </a:p>
        </p:txBody>
      </p:sp>
    </p:spTree>
    <p:extLst>
      <p:ext uri="{BB962C8B-B14F-4D97-AF65-F5344CB8AC3E}">
        <p14:creationId xmlns:p14="http://schemas.microsoft.com/office/powerpoint/2010/main" val="101289909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04863" y="1"/>
            <a:ext cx="7881400" cy="1080654"/>
          </a:xfrm>
        </p:spPr>
        <p:txBody>
          <a:bodyPr vert="horz" lIns="91440" tIns="45720" rIns="91440" bIns="45720" rtlCol="0" anchor="ctr">
            <a:normAutofit/>
          </a:bodyPr>
          <a:lstStyle/>
          <a:p>
            <a:pPr defTabSz="457200"/>
            <a:r>
              <a:rPr lang="fr-FR" sz="2400" b="1" cap="all" dirty="0"/>
              <a:t>Nature et champ des évaluations</a:t>
            </a:r>
          </a:p>
        </p:txBody>
      </p:sp>
      <p:sp>
        <p:nvSpPr>
          <p:cNvPr id="3" name="Espace réservé du texte 2"/>
          <p:cNvSpPr>
            <a:spLocks noGrp="1"/>
          </p:cNvSpPr>
          <p:nvPr>
            <p:ph type="body" sz="quarter" idx="13"/>
          </p:nvPr>
        </p:nvSpPr>
        <p:spPr>
          <a:xfrm>
            <a:off x="804863" y="1358339"/>
            <a:ext cx="8130415" cy="4711056"/>
          </a:xfrm>
        </p:spPr>
        <p:txBody>
          <a:bodyPr vert="horz" lIns="91440" tIns="45720" rIns="91440" bIns="45720" rtlCol="0">
            <a:normAutofit/>
          </a:bodyPr>
          <a:lstStyle/>
          <a:p>
            <a:pPr marL="228600" indent="-228600" defTabSz="914400">
              <a:lnSpc>
                <a:spcPct val="90000"/>
              </a:lnSpc>
              <a:spcBef>
                <a:spcPts val="1000"/>
              </a:spcBef>
              <a:buFont typeface="Arial" panose="020B0604020202020204" pitchFamily="34" charset="0"/>
              <a:buChar char="•"/>
            </a:pPr>
            <a:r>
              <a:rPr lang="fr-FR" sz="2000" dirty="0"/>
              <a:t>Ces outils ne sont pas exhaustifs des compétences attendues. </a:t>
            </a:r>
          </a:p>
          <a:p>
            <a:pPr marL="228600" indent="-228600" defTabSz="914400">
              <a:lnSpc>
                <a:spcPct val="90000"/>
              </a:lnSpc>
              <a:spcBef>
                <a:spcPts val="1000"/>
              </a:spcBef>
              <a:buFont typeface="Arial" panose="020B0604020202020204" pitchFamily="34" charset="0"/>
              <a:buChar char="•"/>
            </a:pPr>
            <a:endParaRPr lang="fr-FR" sz="2000" dirty="0"/>
          </a:p>
          <a:p>
            <a:pPr marL="228600" indent="-228600" defTabSz="914400">
              <a:lnSpc>
                <a:spcPct val="90000"/>
              </a:lnSpc>
              <a:spcBef>
                <a:spcPts val="1000"/>
              </a:spcBef>
              <a:buFont typeface="Arial" panose="020B0604020202020204" pitchFamily="34" charset="0"/>
              <a:buChar char="•"/>
            </a:pPr>
            <a:r>
              <a:rPr lang="fr-FR" sz="2000" dirty="0"/>
              <a:t>Les évaluations donnent des repères à un moment </a:t>
            </a:r>
            <a:r>
              <a:rPr lang="fr-FR" sz="2000" dirty="0" smtClean="0"/>
              <a:t>donné. </a:t>
            </a:r>
            <a:r>
              <a:rPr lang="fr-FR" sz="2000" dirty="0"/>
              <a:t>Elles sont complémentaires des analyses des enseignants. </a:t>
            </a:r>
          </a:p>
          <a:p>
            <a:pPr marL="228600" indent="-228600" defTabSz="914400">
              <a:lnSpc>
                <a:spcPct val="90000"/>
              </a:lnSpc>
              <a:spcBef>
                <a:spcPts val="1000"/>
              </a:spcBef>
              <a:buFont typeface="Arial" panose="020B0604020202020204" pitchFamily="34" charset="0"/>
              <a:buChar char="•"/>
            </a:pPr>
            <a:endParaRPr lang="fr-FR" sz="2000" dirty="0"/>
          </a:p>
          <a:p>
            <a:pPr marL="228600" indent="-228600" defTabSz="914400">
              <a:lnSpc>
                <a:spcPct val="90000"/>
              </a:lnSpc>
              <a:spcBef>
                <a:spcPts val="1000"/>
              </a:spcBef>
              <a:buFont typeface="Arial" panose="020B0604020202020204" pitchFamily="34" charset="0"/>
              <a:buChar char="•"/>
            </a:pPr>
            <a:r>
              <a:rPr lang="fr-FR" sz="2000" dirty="0"/>
              <a:t>Les résultats visent à accompagner à la fois une individualisation au plus près des besoins de chaque élève et une approche globale de la classe.</a:t>
            </a:r>
          </a:p>
          <a:p>
            <a:pPr marL="228600" indent="-228600" defTabSz="914400">
              <a:lnSpc>
                <a:spcPct val="90000"/>
              </a:lnSpc>
              <a:spcBef>
                <a:spcPts val="1000"/>
              </a:spcBef>
              <a:buFont typeface="Arial" panose="020B0604020202020204" pitchFamily="34" charset="0"/>
              <a:buChar char="•"/>
            </a:pPr>
            <a:endParaRPr lang="fr-FR" sz="2000" dirty="0"/>
          </a:p>
          <a:p>
            <a:pPr marL="228600" indent="-228600" defTabSz="914400">
              <a:lnSpc>
                <a:spcPct val="90000"/>
              </a:lnSpc>
              <a:spcBef>
                <a:spcPts val="1000"/>
              </a:spcBef>
              <a:buFont typeface="Arial" panose="020B0604020202020204" pitchFamily="34" charset="0"/>
              <a:buChar char="•"/>
            </a:pPr>
            <a:r>
              <a:rPr lang="fr-FR" sz="2000" dirty="0"/>
              <a:t>Les exercices proposés aux élèves se réfèrent aux programmes de cycle 3 pour la 6ème et aux attendus de fin de cycle 4 pour la 2nde.</a:t>
            </a:r>
          </a:p>
          <a:p>
            <a:pPr marL="228600" indent="-228600" defTabSz="914400">
              <a:lnSpc>
                <a:spcPct val="90000"/>
              </a:lnSpc>
              <a:spcBef>
                <a:spcPts val="1000"/>
              </a:spcBef>
              <a:buFont typeface="Arial" panose="020B0604020202020204" pitchFamily="34" charset="0"/>
              <a:buChar char="•"/>
            </a:pPr>
            <a:endParaRPr lang="fr-FR" sz="2000" dirty="0"/>
          </a:p>
          <a:p>
            <a:pPr marL="228600" indent="-228600" defTabSz="914400">
              <a:lnSpc>
                <a:spcPct val="90000"/>
              </a:lnSpc>
              <a:spcBef>
                <a:spcPts val="1000"/>
              </a:spcBef>
              <a:buFont typeface="Arial" panose="020B0604020202020204" pitchFamily="34" charset="0"/>
              <a:buChar char="•"/>
            </a:pPr>
            <a:endParaRPr lang="fr-FR" sz="2000" dirty="0"/>
          </a:p>
        </p:txBody>
      </p:sp>
    </p:spTree>
    <p:extLst>
      <p:ext uri="{BB962C8B-B14F-4D97-AF65-F5344CB8AC3E}">
        <p14:creationId xmlns:p14="http://schemas.microsoft.com/office/powerpoint/2010/main" val="70849982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l"/>
            <a:r>
              <a:rPr lang="fr-FR" sz="3100" dirty="0">
                <a:latin typeface="Arial Black" panose="020B0A04020102020204" pitchFamily="34" charset="0"/>
              </a:rPr>
              <a:t>Deux champs disciplinaires évalués :</a:t>
            </a:r>
            <a:br>
              <a:rPr lang="fr-FR" sz="3100" dirty="0">
                <a:latin typeface="Arial Black" panose="020B0A04020102020204" pitchFamily="34" charset="0"/>
              </a:rPr>
            </a:br>
            <a:r>
              <a:rPr lang="fr-FR" sz="2400" dirty="0">
                <a:latin typeface="Arial Black" panose="020B0A04020102020204" pitchFamily="34" charset="0"/>
              </a:rPr>
              <a:t>Français et mathématiques </a:t>
            </a:r>
            <a:endParaRPr lang="fr-FR" sz="2400" b="1" dirty="0">
              <a:solidFill>
                <a:schemeClr val="accent1">
                  <a:lumMod val="75000"/>
                </a:schemeClr>
              </a:solidFill>
              <a:latin typeface="Arial Black" panose="020B0A04020102020204" pitchFamily="34" charset="0"/>
            </a:endParaRPr>
          </a:p>
        </p:txBody>
      </p:sp>
      <p:sp>
        <p:nvSpPr>
          <p:cNvPr id="4" name="Espace réservé de la date 3"/>
          <p:cNvSpPr>
            <a:spLocks noGrp="1"/>
          </p:cNvSpPr>
          <p:nvPr>
            <p:ph type="dt" sz="half" idx="10"/>
          </p:nvPr>
        </p:nvSpPr>
        <p:spPr/>
        <p:txBody>
          <a:bodyPr/>
          <a:lstStyle/>
          <a:p>
            <a:r>
              <a:rPr lang="fr-FR" smtClean="0"/>
              <a:t>25/06/2019</a:t>
            </a:r>
            <a:endParaRPr lang="fr-BE"/>
          </a:p>
        </p:txBody>
      </p:sp>
      <p:grpSp>
        <p:nvGrpSpPr>
          <p:cNvPr id="6" name="Group 17"/>
          <p:cNvGrpSpPr>
            <a:grpSpLocks/>
          </p:cNvGrpSpPr>
          <p:nvPr/>
        </p:nvGrpSpPr>
        <p:grpSpPr bwMode="auto">
          <a:xfrm>
            <a:off x="755576" y="1764884"/>
            <a:ext cx="3436938" cy="3492066"/>
            <a:chOff x="1096" y="538"/>
            <a:chExt cx="3696" cy="1679"/>
          </a:xfrm>
        </p:grpSpPr>
        <p:sp>
          <p:nvSpPr>
            <p:cNvPr id="7" name="Rectangle 3"/>
            <p:cNvSpPr>
              <a:spLocks noChangeArrowheads="1"/>
            </p:cNvSpPr>
            <p:nvPr/>
          </p:nvSpPr>
          <p:spPr bwMode="auto">
            <a:xfrm>
              <a:off x="1096" y="538"/>
              <a:ext cx="3696" cy="1679"/>
            </a:xfrm>
            <a:prstGeom prst="rect">
              <a:avLst/>
            </a:prstGeom>
            <a:solidFill>
              <a:schemeClr val="accent1">
                <a:lumMod val="40000"/>
                <a:lumOff val="60000"/>
              </a:schemeClr>
            </a:solidFill>
            <a:ln>
              <a:noFill/>
            </a:ln>
            <a:effectLst>
              <a:outerShdw blurRad="63500" dist="107763" dir="2700000" algn="ctr" rotWithShape="0">
                <a:schemeClr val="bg2">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eaLnBrk="1" hangingPunct="1">
                <a:defRPr/>
              </a:pPr>
              <a:endParaRPr lang="fr-FR">
                <a:latin typeface="Calibri" charset="0"/>
                <a:ea typeface="ＭＳ Ｐゴシック" charset="0"/>
              </a:endParaRPr>
            </a:p>
          </p:txBody>
        </p:sp>
        <p:grpSp>
          <p:nvGrpSpPr>
            <p:cNvPr id="8" name="Group 16"/>
            <p:cNvGrpSpPr>
              <a:grpSpLocks/>
            </p:cNvGrpSpPr>
            <p:nvPr/>
          </p:nvGrpSpPr>
          <p:grpSpPr bwMode="auto">
            <a:xfrm>
              <a:off x="1298" y="618"/>
              <a:ext cx="3291" cy="746"/>
              <a:chOff x="1298" y="618"/>
              <a:chExt cx="3291" cy="746"/>
            </a:xfrm>
          </p:grpSpPr>
          <p:sp>
            <p:nvSpPr>
              <p:cNvPr id="9" name="Text Box 5"/>
              <p:cNvSpPr txBox="1">
                <a:spLocks noChangeArrowheads="1"/>
              </p:cNvSpPr>
              <p:nvPr/>
            </p:nvSpPr>
            <p:spPr bwMode="auto">
              <a:xfrm>
                <a:off x="1401" y="618"/>
                <a:ext cx="2897" cy="3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000" b="1">
                    <a:solidFill>
                      <a:srgbClr val="CC3300"/>
                    </a:solidFill>
                    <a:latin typeface="Calibri" pitchFamily="34" charset="0"/>
                    <a:ea typeface="MS PGothic" pitchFamily="34" charset="-128"/>
                  </a:defRPr>
                </a:lvl1pPr>
                <a:lvl2pPr marL="742950" indent="-285750">
                  <a:defRPr sz="2000" b="1">
                    <a:solidFill>
                      <a:srgbClr val="CC3300"/>
                    </a:solidFill>
                    <a:latin typeface="Calibri" pitchFamily="34" charset="0"/>
                    <a:ea typeface="MS PGothic" pitchFamily="34" charset="-128"/>
                  </a:defRPr>
                </a:lvl2pPr>
                <a:lvl3pPr marL="1143000" indent="-228600">
                  <a:defRPr sz="2000" b="1">
                    <a:solidFill>
                      <a:srgbClr val="CC3300"/>
                    </a:solidFill>
                    <a:latin typeface="Calibri" pitchFamily="34" charset="0"/>
                    <a:ea typeface="MS PGothic" pitchFamily="34" charset="-128"/>
                  </a:defRPr>
                </a:lvl3pPr>
                <a:lvl4pPr marL="1600200" indent="-228600">
                  <a:defRPr sz="2000" b="1">
                    <a:solidFill>
                      <a:srgbClr val="CC3300"/>
                    </a:solidFill>
                    <a:latin typeface="Calibri" pitchFamily="34" charset="0"/>
                    <a:ea typeface="MS PGothic" pitchFamily="34" charset="-128"/>
                  </a:defRPr>
                </a:lvl4pPr>
                <a:lvl5pPr marL="2057400" indent="-228600">
                  <a:defRPr sz="2000" b="1">
                    <a:solidFill>
                      <a:srgbClr val="CC3300"/>
                    </a:solidFill>
                    <a:latin typeface="Calibri" pitchFamily="34" charset="0"/>
                    <a:ea typeface="MS PGothic" pitchFamily="34" charset="-128"/>
                  </a:defRPr>
                </a:lvl5pPr>
                <a:lvl6pPr marL="2514600" indent="-228600" eaLnBrk="0" fontAlgn="base" hangingPunct="0">
                  <a:spcBef>
                    <a:spcPct val="0"/>
                  </a:spcBef>
                  <a:spcAft>
                    <a:spcPct val="0"/>
                  </a:spcAft>
                  <a:defRPr sz="2000" b="1">
                    <a:solidFill>
                      <a:srgbClr val="CC3300"/>
                    </a:solidFill>
                    <a:latin typeface="Calibri" pitchFamily="34" charset="0"/>
                    <a:ea typeface="MS PGothic" pitchFamily="34" charset="-128"/>
                  </a:defRPr>
                </a:lvl6pPr>
                <a:lvl7pPr marL="2971800" indent="-228600" eaLnBrk="0" fontAlgn="base" hangingPunct="0">
                  <a:spcBef>
                    <a:spcPct val="0"/>
                  </a:spcBef>
                  <a:spcAft>
                    <a:spcPct val="0"/>
                  </a:spcAft>
                  <a:defRPr sz="2000" b="1">
                    <a:solidFill>
                      <a:srgbClr val="CC3300"/>
                    </a:solidFill>
                    <a:latin typeface="Calibri" pitchFamily="34" charset="0"/>
                    <a:ea typeface="MS PGothic" pitchFamily="34" charset="-128"/>
                  </a:defRPr>
                </a:lvl7pPr>
                <a:lvl8pPr marL="3429000" indent="-228600" eaLnBrk="0" fontAlgn="base" hangingPunct="0">
                  <a:spcBef>
                    <a:spcPct val="0"/>
                  </a:spcBef>
                  <a:spcAft>
                    <a:spcPct val="0"/>
                  </a:spcAft>
                  <a:defRPr sz="2000" b="1">
                    <a:solidFill>
                      <a:srgbClr val="CC3300"/>
                    </a:solidFill>
                    <a:latin typeface="Calibri" pitchFamily="34" charset="0"/>
                    <a:ea typeface="MS PGothic" pitchFamily="34" charset="-128"/>
                  </a:defRPr>
                </a:lvl8pPr>
                <a:lvl9pPr marL="3886200" indent="-228600" eaLnBrk="0" fontAlgn="base" hangingPunct="0">
                  <a:spcBef>
                    <a:spcPct val="0"/>
                  </a:spcBef>
                  <a:spcAft>
                    <a:spcPct val="0"/>
                  </a:spcAft>
                  <a:defRPr sz="2000" b="1">
                    <a:solidFill>
                      <a:srgbClr val="CC3300"/>
                    </a:solidFill>
                    <a:latin typeface="Calibri" pitchFamily="34" charset="0"/>
                    <a:ea typeface="MS PGothic" pitchFamily="34" charset="-128"/>
                  </a:defRPr>
                </a:lvl9pPr>
              </a:lstStyle>
              <a:p>
                <a:pPr algn="ctr" eaLnBrk="1" hangingPunct="1">
                  <a:defRPr/>
                </a:pPr>
                <a:r>
                  <a:rPr lang="fr-FR" altLang="fr-FR" sz="1800" b="0" dirty="0" smtClean="0">
                    <a:solidFill>
                      <a:srgbClr val="FFFF00"/>
                    </a:solidFill>
                  </a:rPr>
                  <a:t>Séquence 1 </a:t>
                </a:r>
              </a:p>
              <a:p>
                <a:pPr algn="ctr" eaLnBrk="1" hangingPunct="1">
                  <a:defRPr/>
                </a:pPr>
                <a:r>
                  <a:rPr lang="fr-FR" altLang="fr-FR" sz="1800" b="0" dirty="0" smtClean="0">
                    <a:solidFill>
                      <a:srgbClr val="FFFF00"/>
                    </a:solidFill>
                  </a:rPr>
                  <a:t>Français </a:t>
                </a:r>
              </a:p>
            </p:txBody>
          </p:sp>
          <p:sp>
            <p:nvSpPr>
              <p:cNvPr id="10" name="Text Box 7"/>
              <p:cNvSpPr txBox="1">
                <a:spLocks noChangeArrowheads="1"/>
              </p:cNvSpPr>
              <p:nvPr/>
            </p:nvSpPr>
            <p:spPr bwMode="auto">
              <a:xfrm>
                <a:off x="1298" y="1198"/>
                <a:ext cx="3291" cy="166"/>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000" b="1">
                    <a:solidFill>
                      <a:srgbClr val="CC3300"/>
                    </a:solidFill>
                    <a:latin typeface="Calibri" pitchFamily="34" charset="0"/>
                    <a:ea typeface="MS PGothic" pitchFamily="34" charset="-128"/>
                  </a:defRPr>
                </a:lvl1pPr>
                <a:lvl2pPr marL="742950" indent="-285750">
                  <a:defRPr sz="2000" b="1">
                    <a:solidFill>
                      <a:srgbClr val="CC3300"/>
                    </a:solidFill>
                    <a:latin typeface="Calibri" pitchFamily="34" charset="0"/>
                    <a:ea typeface="MS PGothic" pitchFamily="34" charset="-128"/>
                  </a:defRPr>
                </a:lvl2pPr>
                <a:lvl3pPr marL="1143000" indent="-228600">
                  <a:defRPr sz="2000" b="1">
                    <a:solidFill>
                      <a:srgbClr val="CC3300"/>
                    </a:solidFill>
                    <a:latin typeface="Calibri" pitchFamily="34" charset="0"/>
                    <a:ea typeface="MS PGothic" pitchFamily="34" charset="-128"/>
                  </a:defRPr>
                </a:lvl3pPr>
                <a:lvl4pPr marL="1600200" indent="-228600">
                  <a:defRPr sz="2000" b="1">
                    <a:solidFill>
                      <a:srgbClr val="CC3300"/>
                    </a:solidFill>
                    <a:latin typeface="Calibri" pitchFamily="34" charset="0"/>
                    <a:ea typeface="MS PGothic" pitchFamily="34" charset="-128"/>
                  </a:defRPr>
                </a:lvl4pPr>
                <a:lvl5pPr marL="2057400" indent="-228600">
                  <a:defRPr sz="2000" b="1">
                    <a:solidFill>
                      <a:srgbClr val="CC3300"/>
                    </a:solidFill>
                    <a:latin typeface="Calibri" pitchFamily="34" charset="0"/>
                    <a:ea typeface="MS PGothic" pitchFamily="34" charset="-128"/>
                  </a:defRPr>
                </a:lvl5pPr>
                <a:lvl6pPr marL="2514600" indent="-228600" eaLnBrk="0" fontAlgn="base" hangingPunct="0">
                  <a:spcBef>
                    <a:spcPct val="0"/>
                  </a:spcBef>
                  <a:spcAft>
                    <a:spcPct val="0"/>
                  </a:spcAft>
                  <a:defRPr sz="2000" b="1">
                    <a:solidFill>
                      <a:srgbClr val="CC3300"/>
                    </a:solidFill>
                    <a:latin typeface="Calibri" pitchFamily="34" charset="0"/>
                    <a:ea typeface="MS PGothic" pitchFamily="34" charset="-128"/>
                  </a:defRPr>
                </a:lvl6pPr>
                <a:lvl7pPr marL="2971800" indent="-228600" eaLnBrk="0" fontAlgn="base" hangingPunct="0">
                  <a:spcBef>
                    <a:spcPct val="0"/>
                  </a:spcBef>
                  <a:spcAft>
                    <a:spcPct val="0"/>
                  </a:spcAft>
                  <a:defRPr sz="2000" b="1">
                    <a:solidFill>
                      <a:srgbClr val="CC3300"/>
                    </a:solidFill>
                    <a:latin typeface="Calibri" pitchFamily="34" charset="0"/>
                    <a:ea typeface="MS PGothic" pitchFamily="34" charset="-128"/>
                  </a:defRPr>
                </a:lvl7pPr>
                <a:lvl8pPr marL="3429000" indent="-228600" eaLnBrk="0" fontAlgn="base" hangingPunct="0">
                  <a:spcBef>
                    <a:spcPct val="0"/>
                  </a:spcBef>
                  <a:spcAft>
                    <a:spcPct val="0"/>
                  </a:spcAft>
                  <a:defRPr sz="2000" b="1">
                    <a:solidFill>
                      <a:srgbClr val="CC3300"/>
                    </a:solidFill>
                    <a:latin typeface="Calibri" pitchFamily="34" charset="0"/>
                    <a:ea typeface="MS PGothic" pitchFamily="34" charset="-128"/>
                  </a:defRPr>
                </a:lvl8pPr>
                <a:lvl9pPr marL="3886200" indent="-228600" eaLnBrk="0" fontAlgn="base" hangingPunct="0">
                  <a:spcBef>
                    <a:spcPct val="0"/>
                  </a:spcBef>
                  <a:spcAft>
                    <a:spcPct val="0"/>
                  </a:spcAft>
                  <a:defRPr sz="2000" b="1">
                    <a:solidFill>
                      <a:srgbClr val="CC3300"/>
                    </a:solidFill>
                    <a:latin typeface="Calibri" pitchFamily="34" charset="0"/>
                    <a:ea typeface="MS PGothic" pitchFamily="34" charset="-128"/>
                  </a:defRPr>
                </a:lvl9pPr>
              </a:lstStyle>
              <a:p>
                <a:pPr algn="ctr" eaLnBrk="1" hangingPunct="1">
                  <a:defRPr/>
                </a:pPr>
                <a:r>
                  <a:rPr lang="fr-FR" altLang="fr-FR" sz="1800" dirty="0" smtClean="0">
                    <a:solidFill>
                      <a:schemeClr val="accent2"/>
                    </a:solidFill>
                  </a:rPr>
                  <a:t>Compréhension de l’oral</a:t>
                </a:r>
              </a:p>
            </p:txBody>
          </p:sp>
        </p:grpSp>
      </p:grpSp>
      <p:sp>
        <p:nvSpPr>
          <p:cNvPr id="11" name="Text Box 7"/>
          <p:cNvSpPr txBox="1">
            <a:spLocks noChangeArrowheads="1"/>
          </p:cNvSpPr>
          <p:nvPr/>
        </p:nvSpPr>
        <p:spPr bwMode="auto">
          <a:xfrm>
            <a:off x="943882" y="3584941"/>
            <a:ext cx="3060325" cy="452780"/>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000" b="1">
                <a:solidFill>
                  <a:srgbClr val="CC3300"/>
                </a:solidFill>
                <a:latin typeface="Calibri" pitchFamily="34" charset="0"/>
                <a:ea typeface="MS PGothic" pitchFamily="34" charset="-128"/>
              </a:defRPr>
            </a:lvl1pPr>
            <a:lvl2pPr marL="742950" indent="-285750">
              <a:defRPr sz="2000" b="1">
                <a:solidFill>
                  <a:srgbClr val="CC3300"/>
                </a:solidFill>
                <a:latin typeface="Calibri" pitchFamily="34" charset="0"/>
                <a:ea typeface="MS PGothic" pitchFamily="34" charset="-128"/>
              </a:defRPr>
            </a:lvl2pPr>
            <a:lvl3pPr marL="1143000" indent="-228600">
              <a:defRPr sz="2000" b="1">
                <a:solidFill>
                  <a:srgbClr val="CC3300"/>
                </a:solidFill>
                <a:latin typeface="Calibri" pitchFamily="34" charset="0"/>
                <a:ea typeface="MS PGothic" pitchFamily="34" charset="-128"/>
              </a:defRPr>
            </a:lvl3pPr>
            <a:lvl4pPr marL="1600200" indent="-228600">
              <a:defRPr sz="2000" b="1">
                <a:solidFill>
                  <a:srgbClr val="CC3300"/>
                </a:solidFill>
                <a:latin typeface="Calibri" pitchFamily="34" charset="0"/>
                <a:ea typeface="MS PGothic" pitchFamily="34" charset="-128"/>
              </a:defRPr>
            </a:lvl4pPr>
            <a:lvl5pPr marL="2057400" indent="-228600">
              <a:defRPr sz="2000" b="1">
                <a:solidFill>
                  <a:srgbClr val="CC3300"/>
                </a:solidFill>
                <a:latin typeface="Calibri" pitchFamily="34" charset="0"/>
                <a:ea typeface="MS PGothic" pitchFamily="34" charset="-128"/>
              </a:defRPr>
            </a:lvl5pPr>
            <a:lvl6pPr marL="2514600" indent="-228600" eaLnBrk="0" fontAlgn="base" hangingPunct="0">
              <a:spcBef>
                <a:spcPct val="0"/>
              </a:spcBef>
              <a:spcAft>
                <a:spcPct val="0"/>
              </a:spcAft>
              <a:defRPr sz="2000" b="1">
                <a:solidFill>
                  <a:srgbClr val="CC3300"/>
                </a:solidFill>
                <a:latin typeface="Calibri" pitchFamily="34" charset="0"/>
                <a:ea typeface="MS PGothic" pitchFamily="34" charset="-128"/>
              </a:defRPr>
            </a:lvl6pPr>
            <a:lvl7pPr marL="2971800" indent="-228600" eaLnBrk="0" fontAlgn="base" hangingPunct="0">
              <a:spcBef>
                <a:spcPct val="0"/>
              </a:spcBef>
              <a:spcAft>
                <a:spcPct val="0"/>
              </a:spcAft>
              <a:defRPr sz="2000" b="1">
                <a:solidFill>
                  <a:srgbClr val="CC3300"/>
                </a:solidFill>
                <a:latin typeface="Calibri" pitchFamily="34" charset="0"/>
                <a:ea typeface="MS PGothic" pitchFamily="34" charset="-128"/>
              </a:defRPr>
            </a:lvl7pPr>
            <a:lvl8pPr marL="3429000" indent="-228600" eaLnBrk="0" fontAlgn="base" hangingPunct="0">
              <a:spcBef>
                <a:spcPct val="0"/>
              </a:spcBef>
              <a:spcAft>
                <a:spcPct val="0"/>
              </a:spcAft>
              <a:defRPr sz="2000" b="1">
                <a:solidFill>
                  <a:srgbClr val="CC3300"/>
                </a:solidFill>
                <a:latin typeface="Calibri" pitchFamily="34" charset="0"/>
                <a:ea typeface="MS PGothic" pitchFamily="34" charset="-128"/>
              </a:defRPr>
            </a:lvl8pPr>
            <a:lvl9pPr marL="3886200" indent="-228600" eaLnBrk="0" fontAlgn="base" hangingPunct="0">
              <a:spcBef>
                <a:spcPct val="0"/>
              </a:spcBef>
              <a:spcAft>
                <a:spcPct val="0"/>
              </a:spcAft>
              <a:defRPr sz="2000" b="1">
                <a:solidFill>
                  <a:srgbClr val="CC3300"/>
                </a:solidFill>
                <a:latin typeface="Calibri" pitchFamily="34" charset="0"/>
                <a:ea typeface="MS PGothic" pitchFamily="34" charset="-128"/>
              </a:defRPr>
            </a:lvl9pPr>
          </a:lstStyle>
          <a:p>
            <a:pPr algn="ctr" eaLnBrk="1" hangingPunct="1">
              <a:defRPr/>
            </a:pPr>
            <a:r>
              <a:rPr lang="fr-FR" altLang="fr-FR" sz="1800" dirty="0" smtClean="0">
                <a:solidFill>
                  <a:schemeClr val="accent2"/>
                </a:solidFill>
              </a:rPr>
              <a:t>Compréhension de l</a:t>
            </a:r>
            <a:r>
              <a:rPr lang="fr-FR" altLang="en-US" sz="1800" dirty="0" smtClean="0">
                <a:solidFill>
                  <a:schemeClr val="accent2"/>
                </a:solidFill>
              </a:rPr>
              <a:t>’</a:t>
            </a:r>
            <a:r>
              <a:rPr lang="fr-FR" altLang="fr-FR" sz="1800" dirty="0" smtClean="0">
                <a:solidFill>
                  <a:schemeClr val="accent2"/>
                </a:solidFill>
              </a:rPr>
              <a:t>écrit</a:t>
            </a:r>
          </a:p>
        </p:txBody>
      </p:sp>
      <p:sp>
        <p:nvSpPr>
          <p:cNvPr id="12" name="Text Box 7"/>
          <p:cNvSpPr txBox="1">
            <a:spLocks noChangeArrowheads="1"/>
          </p:cNvSpPr>
          <p:nvPr/>
        </p:nvSpPr>
        <p:spPr bwMode="auto">
          <a:xfrm>
            <a:off x="943416" y="4221088"/>
            <a:ext cx="3060325" cy="36933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000" b="1">
                <a:solidFill>
                  <a:srgbClr val="CC3300"/>
                </a:solidFill>
                <a:latin typeface="Calibri" pitchFamily="34" charset="0"/>
                <a:ea typeface="MS PGothic" pitchFamily="34" charset="-128"/>
              </a:defRPr>
            </a:lvl1pPr>
            <a:lvl2pPr marL="742950" indent="-285750">
              <a:defRPr sz="2000" b="1">
                <a:solidFill>
                  <a:srgbClr val="CC3300"/>
                </a:solidFill>
                <a:latin typeface="Calibri" pitchFamily="34" charset="0"/>
                <a:ea typeface="MS PGothic" pitchFamily="34" charset="-128"/>
              </a:defRPr>
            </a:lvl2pPr>
            <a:lvl3pPr marL="1143000" indent="-228600">
              <a:defRPr sz="2000" b="1">
                <a:solidFill>
                  <a:srgbClr val="CC3300"/>
                </a:solidFill>
                <a:latin typeface="Calibri" pitchFamily="34" charset="0"/>
                <a:ea typeface="MS PGothic" pitchFamily="34" charset="-128"/>
              </a:defRPr>
            </a:lvl3pPr>
            <a:lvl4pPr marL="1600200" indent="-228600">
              <a:defRPr sz="2000" b="1">
                <a:solidFill>
                  <a:srgbClr val="CC3300"/>
                </a:solidFill>
                <a:latin typeface="Calibri" pitchFamily="34" charset="0"/>
                <a:ea typeface="MS PGothic" pitchFamily="34" charset="-128"/>
              </a:defRPr>
            </a:lvl4pPr>
            <a:lvl5pPr marL="2057400" indent="-228600">
              <a:defRPr sz="2000" b="1">
                <a:solidFill>
                  <a:srgbClr val="CC3300"/>
                </a:solidFill>
                <a:latin typeface="Calibri" pitchFamily="34" charset="0"/>
                <a:ea typeface="MS PGothic" pitchFamily="34" charset="-128"/>
              </a:defRPr>
            </a:lvl5pPr>
            <a:lvl6pPr marL="2514600" indent="-228600" eaLnBrk="0" fontAlgn="base" hangingPunct="0">
              <a:spcBef>
                <a:spcPct val="0"/>
              </a:spcBef>
              <a:spcAft>
                <a:spcPct val="0"/>
              </a:spcAft>
              <a:defRPr sz="2000" b="1">
                <a:solidFill>
                  <a:srgbClr val="CC3300"/>
                </a:solidFill>
                <a:latin typeface="Calibri" pitchFamily="34" charset="0"/>
                <a:ea typeface="MS PGothic" pitchFamily="34" charset="-128"/>
              </a:defRPr>
            </a:lvl6pPr>
            <a:lvl7pPr marL="2971800" indent="-228600" eaLnBrk="0" fontAlgn="base" hangingPunct="0">
              <a:spcBef>
                <a:spcPct val="0"/>
              </a:spcBef>
              <a:spcAft>
                <a:spcPct val="0"/>
              </a:spcAft>
              <a:defRPr sz="2000" b="1">
                <a:solidFill>
                  <a:srgbClr val="CC3300"/>
                </a:solidFill>
                <a:latin typeface="Calibri" pitchFamily="34" charset="0"/>
                <a:ea typeface="MS PGothic" pitchFamily="34" charset="-128"/>
              </a:defRPr>
            </a:lvl7pPr>
            <a:lvl8pPr marL="3429000" indent="-228600" eaLnBrk="0" fontAlgn="base" hangingPunct="0">
              <a:spcBef>
                <a:spcPct val="0"/>
              </a:spcBef>
              <a:spcAft>
                <a:spcPct val="0"/>
              </a:spcAft>
              <a:defRPr sz="2000" b="1">
                <a:solidFill>
                  <a:srgbClr val="CC3300"/>
                </a:solidFill>
                <a:latin typeface="Calibri" pitchFamily="34" charset="0"/>
                <a:ea typeface="MS PGothic" pitchFamily="34" charset="-128"/>
              </a:defRPr>
            </a:lvl8pPr>
            <a:lvl9pPr marL="3886200" indent="-228600" eaLnBrk="0" fontAlgn="base" hangingPunct="0">
              <a:spcBef>
                <a:spcPct val="0"/>
              </a:spcBef>
              <a:spcAft>
                <a:spcPct val="0"/>
              </a:spcAft>
              <a:defRPr sz="2000" b="1">
                <a:solidFill>
                  <a:srgbClr val="CC3300"/>
                </a:solidFill>
                <a:latin typeface="Calibri" pitchFamily="34" charset="0"/>
                <a:ea typeface="MS PGothic" pitchFamily="34" charset="-128"/>
              </a:defRPr>
            </a:lvl9pPr>
          </a:lstStyle>
          <a:p>
            <a:pPr algn="ctr" eaLnBrk="1" hangingPunct="1">
              <a:defRPr/>
            </a:pPr>
            <a:r>
              <a:rPr lang="fr-FR" altLang="fr-FR" sz="1800" dirty="0" smtClean="0">
                <a:solidFill>
                  <a:schemeClr val="accent2"/>
                </a:solidFill>
              </a:rPr>
              <a:t>Etude de la langue</a:t>
            </a:r>
          </a:p>
        </p:txBody>
      </p:sp>
      <p:pic>
        <p:nvPicPr>
          <p:cNvPr id="16" name="Image 15"/>
          <p:cNvPicPr>
            <a:picLocks noChangeAspect="1"/>
          </p:cNvPicPr>
          <p:nvPr/>
        </p:nvPicPr>
        <p:blipFill>
          <a:blip r:embed="rId3"/>
          <a:stretch>
            <a:fillRect/>
          </a:stretch>
        </p:blipFill>
        <p:spPr>
          <a:xfrm>
            <a:off x="4355976" y="1764884"/>
            <a:ext cx="3838909" cy="3663144"/>
          </a:xfrm>
          <a:prstGeom prst="rect">
            <a:avLst/>
          </a:prstGeom>
        </p:spPr>
      </p:pic>
    </p:spTree>
    <p:extLst>
      <p:ext uri="{BB962C8B-B14F-4D97-AF65-F5344CB8AC3E}">
        <p14:creationId xmlns:p14="http://schemas.microsoft.com/office/powerpoint/2010/main" val="416245424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04863" y="1"/>
            <a:ext cx="7881400" cy="1099126"/>
          </a:xfrm>
        </p:spPr>
        <p:txBody>
          <a:bodyPr vert="horz" lIns="91440" tIns="45720" rIns="91440" bIns="45720" rtlCol="0" anchor="ctr">
            <a:normAutofit/>
          </a:bodyPr>
          <a:lstStyle/>
          <a:p>
            <a:pPr defTabSz="457200"/>
            <a:r>
              <a:rPr lang="fr-FR" sz="2400" b="1" cap="all" dirty="0"/>
              <a:t>Conception des évaluations</a:t>
            </a:r>
          </a:p>
        </p:txBody>
      </p:sp>
      <p:sp>
        <p:nvSpPr>
          <p:cNvPr id="3" name="Espace réservé du texte 2"/>
          <p:cNvSpPr>
            <a:spLocks noGrp="1"/>
          </p:cNvSpPr>
          <p:nvPr>
            <p:ph type="body" sz="quarter" idx="13"/>
          </p:nvPr>
        </p:nvSpPr>
        <p:spPr>
          <a:xfrm>
            <a:off x="804863" y="1182848"/>
            <a:ext cx="8130415" cy="4711056"/>
          </a:xfrm>
        </p:spPr>
        <p:txBody>
          <a:bodyPr vert="horz" lIns="91440" tIns="45720" rIns="91440" bIns="45720" rtlCol="0">
            <a:normAutofit/>
          </a:bodyPr>
          <a:lstStyle/>
          <a:p>
            <a:pPr marL="228600" indent="-228600" defTabSz="914400">
              <a:lnSpc>
                <a:spcPct val="90000"/>
              </a:lnSpc>
              <a:spcBef>
                <a:spcPts val="1000"/>
              </a:spcBef>
              <a:buFont typeface="Arial" panose="020B0604020202020204" pitchFamily="34" charset="0"/>
              <a:buChar char="•"/>
            </a:pPr>
            <a:r>
              <a:rPr lang="fr-FR" sz="2000" dirty="0"/>
              <a:t>Les outils ont été conçus par des équipes mises en place par la DEPP, constituées de </a:t>
            </a:r>
            <a:r>
              <a:rPr lang="fr-FR" sz="2000" dirty="0" smtClean="0"/>
              <a:t>professeur(e)s</a:t>
            </a:r>
            <a:r>
              <a:rPr lang="fr-FR" sz="2000" dirty="0"/>
              <a:t>, avec le concours de l’IGEN.</a:t>
            </a:r>
          </a:p>
          <a:p>
            <a:pPr marL="228600" indent="-228600" defTabSz="914400">
              <a:lnSpc>
                <a:spcPct val="90000"/>
              </a:lnSpc>
              <a:spcBef>
                <a:spcPts val="1000"/>
              </a:spcBef>
              <a:buFont typeface="Arial" panose="020B0604020202020204" pitchFamily="34" charset="0"/>
              <a:buChar char="•"/>
            </a:pPr>
            <a:endParaRPr lang="fr-FR" sz="2000" dirty="0"/>
          </a:p>
          <a:p>
            <a:pPr marL="228600" indent="-228600" defTabSz="914400">
              <a:lnSpc>
                <a:spcPct val="90000"/>
              </a:lnSpc>
              <a:spcBef>
                <a:spcPts val="1000"/>
              </a:spcBef>
              <a:buFont typeface="Arial" panose="020B0604020202020204" pitchFamily="34" charset="0"/>
              <a:buChar char="•"/>
            </a:pPr>
            <a:r>
              <a:rPr lang="fr-FR" sz="2000" dirty="0"/>
              <a:t>Les tests sont majoritairement adaptatifs :</a:t>
            </a:r>
          </a:p>
          <a:p>
            <a:pPr marL="228600" indent="-228600" defTabSz="914400">
              <a:lnSpc>
                <a:spcPct val="90000"/>
              </a:lnSpc>
              <a:spcBef>
                <a:spcPts val="1000"/>
              </a:spcBef>
              <a:buFont typeface="Arial" panose="020B0604020202020204" pitchFamily="34" charset="0"/>
              <a:buChar char="•"/>
            </a:pPr>
            <a:endParaRPr lang="fr-FR" sz="2000" dirty="0"/>
          </a:p>
          <a:p>
            <a:pPr marL="228600" indent="-228600" defTabSz="914400">
              <a:lnSpc>
                <a:spcPct val="90000"/>
              </a:lnSpc>
              <a:spcBef>
                <a:spcPts val="1000"/>
              </a:spcBef>
              <a:buFont typeface="Arial" panose="020B0604020202020204" pitchFamily="34" charset="0"/>
              <a:buChar char="•"/>
            </a:pPr>
            <a:endParaRPr lang="fr-FR" sz="2000" dirty="0"/>
          </a:p>
          <a:p>
            <a:pPr marL="228600" indent="-228600" defTabSz="914400">
              <a:lnSpc>
                <a:spcPct val="90000"/>
              </a:lnSpc>
              <a:spcBef>
                <a:spcPts val="1000"/>
              </a:spcBef>
              <a:buFont typeface="Arial" panose="020B0604020202020204" pitchFamily="34" charset="0"/>
              <a:buChar char="•"/>
            </a:pPr>
            <a:endParaRPr lang="fr-FR" sz="2000" dirty="0"/>
          </a:p>
          <a:p>
            <a:pPr marL="0" indent="0" defTabSz="914400">
              <a:lnSpc>
                <a:spcPct val="90000"/>
              </a:lnSpc>
              <a:spcBef>
                <a:spcPts val="1000"/>
              </a:spcBef>
              <a:buNone/>
            </a:pPr>
            <a:endParaRPr lang="fr-FR" sz="1600" dirty="0"/>
          </a:p>
        </p:txBody>
      </p:sp>
      <p:pic>
        <p:nvPicPr>
          <p:cNvPr id="4" name="Image 3">
            <a:extLst>
              <a:ext uri="{FF2B5EF4-FFF2-40B4-BE49-F238E27FC236}">
                <a16:creationId xmlns:a16="http://schemas.microsoft.com/office/drawing/2014/main" id="{F0DCB41A-E601-214F-93F4-FA60F62A9A66}"/>
              </a:ext>
            </a:extLst>
          </p:cNvPr>
          <p:cNvPicPr>
            <a:picLocks noChangeAspect="1"/>
          </p:cNvPicPr>
          <p:nvPr/>
        </p:nvPicPr>
        <p:blipFill>
          <a:blip r:embed="rId3"/>
          <a:stretch>
            <a:fillRect/>
          </a:stretch>
        </p:blipFill>
        <p:spPr>
          <a:xfrm>
            <a:off x="895469" y="2704609"/>
            <a:ext cx="7790794" cy="1189673"/>
          </a:xfrm>
          <a:prstGeom prst="rect">
            <a:avLst/>
          </a:prstGeom>
        </p:spPr>
      </p:pic>
    </p:spTree>
    <p:extLst>
      <p:ext uri="{BB962C8B-B14F-4D97-AF65-F5344CB8AC3E}">
        <p14:creationId xmlns:p14="http://schemas.microsoft.com/office/powerpoint/2010/main" val="33380954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4294967295"/>
          </p:nvPr>
        </p:nvSpPr>
        <p:spPr>
          <a:xfrm>
            <a:off x="8149942" y="6390910"/>
            <a:ext cx="450457" cy="365125"/>
          </a:xfrm>
          <a:prstGeom prst="rect">
            <a:avLst/>
          </a:prstGeom>
        </p:spPr>
        <p:txBody>
          <a:bodyPr/>
          <a:lstStyle/>
          <a:p>
            <a:fld id="{A786685B-2977-D546-9E3D-3CA676A47F0C}" type="slidenum">
              <a:rPr lang="fr-FR" smtClean="0">
                <a:solidFill>
                  <a:prstClr val="black">
                    <a:tint val="75000"/>
                  </a:prstClr>
                </a:solidFill>
              </a:rPr>
              <a:pPr/>
              <a:t>44</a:t>
            </a:fld>
            <a:endParaRPr lang="fr-FR" dirty="0">
              <a:solidFill>
                <a:prstClr val="black">
                  <a:tint val="75000"/>
                </a:prstClr>
              </a:solidFill>
            </a:endParaRPr>
          </a:p>
        </p:txBody>
      </p:sp>
      <p:sp>
        <p:nvSpPr>
          <p:cNvPr id="4" name="Espace réservé du texte 3"/>
          <p:cNvSpPr>
            <a:spLocks noGrp="1"/>
          </p:cNvSpPr>
          <p:nvPr>
            <p:ph type="body" sz="quarter" idx="13"/>
          </p:nvPr>
        </p:nvSpPr>
        <p:spPr>
          <a:xfrm>
            <a:off x="718462" y="1993535"/>
            <a:ext cx="7881937" cy="4397375"/>
          </a:xfrm>
        </p:spPr>
        <p:txBody>
          <a:bodyPr vert="horz" lIns="91440" tIns="45720" rIns="91440" bIns="45720" rtlCol="0">
            <a:normAutofit/>
          </a:bodyPr>
          <a:lstStyle/>
          <a:p>
            <a:pPr>
              <a:buClr>
                <a:schemeClr val="tx1"/>
              </a:buClr>
            </a:pPr>
            <a:r>
              <a:rPr lang="fr-FR" sz="2000" dirty="0">
                <a:solidFill>
                  <a:schemeClr val="tx1"/>
                </a:solidFill>
              </a:rPr>
              <a:t>Sur le modèle de CEDRE, les différents niveaux de maîtrise sont décrits en fonction des tâches maîtrisées par les élèves à chaque niveau : </a:t>
            </a:r>
          </a:p>
          <a:p>
            <a:pPr marL="0" indent="0">
              <a:buClr>
                <a:schemeClr val="tx1"/>
              </a:buClr>
              <a:buNone/>
            </a:pPr>
            <a:endParaRPr lang="fr-FR" sz="2000" dirty="0">
              <a:solidFill>
                <a:schemeClr val="tx1"/>
              </a:solidFill>
            </a:endParaRPr>
          </a:p>
          <a:p>
            <a:pPr>
              <a:buClr>
                <a:schemeClr val="tx1"/>
              </a:buClr>
            </a:pPr>
            <a:r>
              <a:rPr lang="fr-FR" sz="2000" dirty="0">
                <a:solidFill>
                  <a:schemeClr val="tx1"/>
                </a:solidFill>
              </a:rPr>
              <a:t>Des résultats par dimensions et pas par items : </a:t>
            </a:r>
          </a:p>
          <a:p>
            <a:pPr lvl="1">
              <a:buClr>
                <a:schemeClr val="tx1"/>
              </a:buClr>
            </a:pPr>
            <a:r>
              <a:rPr lang="fr-FR" sz="1600" dirty="0"/>
              <a:t>Les résultats observés à un seul item ne permettent pas de faire un diagnostic robuste</a:t>
            </a:r>
          </a:p>
          <a:p>
            <a:pPr lvl="1">
              <a:buClr>
                <a:schemeClr val="tx1"/>
              </a:buClr>
            </a:pPr>
            <a:r>
              <a:rPr lang="fr-FR" sz="1600" dirty="0"/>
              <a:t>Les élèves ne passent pas les mêmes items, en fonction de leur parcours dans le processus adaptatif</a:t>
            </a:r>
          </a:p>
          <a:p>
            <a:pPr>
              <a:buClr>
                <a:schemeClr val="tx1"/>
              </a:buClr>
            </a:pPr>
            <a:endParaRPr lang="fr-FR" sz="2000" dirty="0">
              <a:solidFill>
                <a:schemeClr val="tx1"/>
              </a:solidFill>
            </a:endParaRPr>
          </a:p>
          <a:p>
            <a:pPr>
              <a:buClr>
                <a:schemeClr val="tx1"/>
              </a:buClr>
            </a:pPr>
            <a:r>
              <a:rPr lang="fr-FR" sz="2000" dirty="0">
                <a:solidFill>
                  <a:schemeClr val="tx1"/>
                </a:solidFill>
              </a:rPr>
              <a:t>Diffusion et confidentialité des items :</a:t>
            </a:r>
          </a:p>
          <a:p>
            <a:pPr lvl="1">
              <a:buClr>
                <a:schemeClr val="tx1"/>
              </a:buClr>
            </a:pPr>
            <a:r>
              <a:rPr lang="fr-FR" sz="1600" dirty="0">
                <a:solidFill>
                  <a:schemeClr val="tx1"/>
                </a:solidFill>
              </a:rPr>
              <a:t>La moitié des items </a:t>
            </a:r>
            <a:r>
              <a:rPr lang="fr-FR" sz="1600" dirty="0" smtClean="0">
                <a:solidFill>
                  <a:schemeClr val="tx1"/>
                </a:solidFill>
              </a:rPr>
              <a:t>sont </a:t>
            </a:r>
            <a:r>
              <a:rPr lang="fr-FR" sz="1600" dirty="0">
                <a:solidFill>
                  <a:schemeClr val="tx1"/>
                </a:solidFill>
              </a:rPr>
              <a:t>rendus publics lors de la passation des évaluations</a:t>
            </a:r>
          </a:p>
          <a:p>
            <a:pPr>
              <a:buClr>
                <a:schemeClr val="tx1"/>
              </a:buClr>
            </a:pPr>
            <a:endParaRPr lang="fr-FR" sz="2000" dirty="0">
              <a:solidFill>
                <a:schemeClr val="tx1"/>
              </a:solidFill>
            </a:endParaRPr>
          </a:p>
          <a:p>
            <a:pPr>
              <a:buClr>
                <a:schemeClr val="tx1"/>
              </a:buClr>
            </a:pPr>
            <a:endParaRPr lang="fr-FR" sz="2000" dirty="0">
              <a:solidFill>
                <a:schemeClr val="tx1"/>
              </a:solidFill>
            </a:endParaRPr>
          </a:p>
        </p:txBody>
      </p:sp>
      <p:sp>
        <p:nvSpPr>
          <p:cNvPr id="5" name="Rectangle 2"/>
          <p:cNvSpPr txBox="1">
            <a:spLocks noChangeArrowheads="1"/>
          </p:cNvSpPr>
          <p:nvPr/>
        </p:nvSpPr>
        <p:spPr>
          <a:xfrm>
            <a:off x="595985" y="266330"/>
            <a:ext cx="7881400" cy="810753"/>
          </a:xfrm>
          <a:prstGeom prst="rect">
            <a:avLst/>
          </a:prstGeom>
        </p:spPr>
        <p:txBody>
          <a:bodyPr vert="horz" lIns="91440" tIns="45720" rIns="91440" bIns="45720" rtlCol="0" anchor="ctr">
            <a:normAutofit/>
          </a:bodyPr>
          <a:lstStyle>
            <a:defPPr>
              <a:defRPr lang="fr-FR"/>
            </a:defPPr>
            <a:lvl1pPr defTabSz="457200">
              <a:lnSpc>
                <a:spcPct val="90000"/>
              </a:lnSpc>
              <a:spcBef>
                <a:spcPct val="0"/>
              </a:spcBef>
              <a:buNone/>
              <a:defRPr sz="2400" b="1" cap="all">
                <a:latin typeface="+mj-lt"/>
                <a:ea typeface="+mj-ea"/>
                <a:cs typeface="+mj-cs"/>
              </a:defRPr>
            </a:lvl1pPr>
          </a:lstStyle>
          <a:p>
            <a:r>
              <a:rPr lang="fr-FR" altLang="fr-FR" dirty="0">
                <a:solidFill>
                  <a:prstClr val="black"/>
                </a:solidFill>
              </a:rPr>
              <a:t>interprétation</a:t>
            </a:r>
            <a:endParaRPr lang="fr-FR" dirty="0">
              <a:solidFill>
                <a:prstClr val="black"/>
              </a:solidFill>
            </a:endParaRPr>
          </a:p>
        </p:txBody>
      </p:sp>
      <p:pic>
        <p:nvPicPr>
          <p:cNvPr id="6" name="Image 5">
            <a:extLst>
              <a:ext uri="{FF2B5EF4-FFF2-40B4-BE49-F238E27FC236}">
                <a16:creationId xmlns:a16="http://schemas.microsoft.com/office/drawing/2014/main" id="{495F0051-240E-9F43-88D1-31F27BF1F6D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238"/>
          <a:stretch/>
        </p:blipFill>
        <p:spPr>
          <a:xfrm>
            <a:off x="5179263" y="185064"/>
            <a:ext cx="2970679" cy="1808471"/>
          </a:xfrm>
          <a:prstGeom prst="rect">
            <a:avLst/>
          </a:prstGeom>
        </p:spPr>
      </p:pic>
    </p:spTree>
    <p:extLst>
      <p:ext uri="{BB962C8B-B14F-4D97-AF65-F5344CB8AC3E}">
        <p14:creationId xmlns:p14="http://schemas.microsoft.com/office/powerpoint/2010/main" val="2348642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D70AA1-753B-A041-B14C-027A800775F8}"/>
              </a:ext>
            </a:extLst>
          </p:cNvPr>
          <p:cNvSpPr>
            <a:spLocks noGrp="1"/>
          </p:cNvSpPr>
          <p:nvPr>
            <p:ph type="title"/>
          </p:nvPr>
        </p:nvSpPr>
        <p:spPr>
          <a:xfrm>
            <a:off x="628650" y="1"/>
            <a:ext cx="7886700" cy="921092"/>
          </a:xfrm>
        </p:spPr>
        <p:txBody>
          <a:bodyPr vert="horz" lIns="91440" tIns="45720" rIns="91440" bIns="45720" rtlCol="0" anchor="ctr">
            <a:normAutofit/>
          </a:bodyPr>
          <a:lstStyle/>
          <a:p>
            <a:pPr defTabSz="457200"/>
            <a:r>
              <a:rPr lang="en-GB" sz="2400" b="1" cap="all" dirty="0" err="1"/>
              <a:t>Outils</a:t>
            </a:r>
            <a:endParaRPr lang="en-GB" sz="2400" b="1" cap="all" dirty="0"/>
          </a:p>
        </p:txBody>
      </p:sp>
      <p:sp>
        <p:nvSpPr>
          <p:cNvPr id="3" name="Espace réservé du contenu 2">
            <a:extLst>
              <a:ext uri="{FF2B5EF4-FFF2-40B4-BE49-F238E27FC236}">
                <a16:creationId xmlns:a16="http://schemas.microsoft.com/office/drawing/2014/main" id="{F46CBC77-0781-8841-81D3-BA82BC4F61EB}"/>
              </a:ext>
            </a:extLst>
          </p:cNvPr>
          <p:cNvSpPr>
            <a:spLocks noGrp="1"/>
          </p:cNvSpPr>
          <p:nvPr>
            <p:ph idx="1"/>
          </p:nvPr>
        </p:nvSpPr>
        <p:spPr>
          <a:xfrm>
            <a:off x="628650" y="1165052"/>
            <a:ext cx="7886700" cy="4351338"/>
          </a:xfrm>
        </p:spPr>
        <p:txBody>
          <a:bodyPr>
            <a:normAutofit/>
          </a:bodyPr>
          <a:lstStyle/>
          <a:p>
            <a:r>
              <a:rPr lang="en-GB" sz="2000" dirty="0"/>
              <a:t>Test </a:t>
            </a:r>
            <a:r>
              <a:rPr lang="en-GB" sz="2000" dirty="0" err="1"/>
              <a:t>statique</a:t>
            </a:r>
            <a:endParaRPr lang="en-GB" sz="2000" dirty="0"/>
          </a:p>
          <a:p>
            <a:r>
              <a:rPr lang="en-GB" sz="2000" dirty="0" smtClean="0"/>
              <a:t>Documentation</a:t>
            </a:r>
            <a:endParaRPr lang="en-GB" sz="2000" dirty="0"/>
          </a:p>
        </p:txBody>
      </p:sp>
      <p:pic>
        <p:nvPicPr>
          <p:cNvPr id="6" name="Image 5">
            <a:extLst>
              <a:ext uri="{FF2B5EF4-FFF2-40B4-BE49-F238E27FC236}">
                <a16:creationId xmlns:a16="http://schemas.microsoft.com/office/drawing/2014/main" id="{EA7D7340-6556-FB4C-89D7-243BCD73E1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44054" y="243960"/>
            <a:ext cx="3629642" cy="2082935"/>
          </a:xfrm>
          <a:prstGeom prst="rect">
            <a:avLst/>
          </a:prstGeom>
        </p:spPr>
      </p:pic>
      <p:pic>
        <p:nvPicPr>
          <p:cNvPr id="7" name="Image 6">
            <a:extLst>
              <a:ext uri="{FF2B5EF4-FFF2-40B4-BE49-F238E27FC236}">
                <a16:creationId xmlns:a16="http://schemas.microsoft.com/office/drawing/2014/main" id="{D32CD6DB-35CB-A34D-80D8-B19E483208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38855" y="2710284"/>
            <a:ext cx="3736326" cy="1837002"/>
          </a:xfrm>
          <a:prstGeom prst="rect">
            <a:avLst/>
          </a:prstGeom>
        </p:spPr>
      </p:pic>
      <p:pic>
        <p:nvPicPr>
          <p:cNvPr id="8" name="Picture 2">
            <a:extLst>
              <a:ext uri="{FF2B5EF4-FFF2-40B4-BE49-F238E27FC236}">
                <a16:creationId xmlns:a16="http://schemas.microsoft.com/office/drawing/2014/main" id="{FD17DE78-B165-A649-B9A6-DDEBD27C6E5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38855" y="4336481"/>
            <a:ext cx="3905145" cy="1115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Image 8">
            <a:extLst>
              <a:ext uri="{FF2B5EF4-FFF2-40B4-BE49-F238E27FC236}">
                <a16:creationId xmlns:a16="http://schemas.microsoft.com/office/drawing/2014/main" id="{AF9DC61C-A209-E644-967A-6A5EAD7AA6D3}"/>
              </a:ext>
            </a:extLst>
          </p:cNvPr>
          <p:cNvPicPr>
            <a:picLocks noChangeAspect="1"/>
          </p:cNvPicPr>
          <p:nvPr/>
        </p:nvPicPr>
        <p:blipFill>
          <a:blip r:embed="rId6"/>
          <a:stretch>
            <a:fillRect/>
          </a:stretch>
        </p:blipFill>
        <p:spPr>
          <a:xfrm>
            <a:off x="628650" y="3476360"/>
            <a:ext cx="1499295" cy="2125127"/>
          </a:xfrm>
          <a:prstGeom prst="rect">
            <a:avLst/>
          </a:prstGeom>
        </p:spPr>
      </p:pic>
      <p:pic>
        <p:nvPicPr>
          <p:cNvPr id="10" name="Picture 2">
            <a:extLst>
              <a:ext uri="{FF2B5EF4-FFF2-40B4-BE49-F238E27FC236}">
                <a16:creationId xmlns:a16="http://schemas.microsoft.com/office/drawing/2014/main" id="{6B787273-0AFF-BD49-8D36-61159E2B323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86291" y="3476360"/>
            <a:ext cx="1515889" cy="21418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1313614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20395" y="3190837"/>
            <a:ext cx="7503894" cy="2108160"/>
          </a:xfrm>
        </p:spPr>
        <p:txBody>
          <a:bodyPr>
            <a:normAutofit/>
          </a:bodyPr>
          <a:lstStyle/>
          <a:p>
            <a:pPr algn="ctr"/>
            <a:r>
              <a:rPr lang="fr-FR" sz="4000" dirty="0"/>
              <a:t>Résultats 6</a:t>
            </a:r>
            <a:r>
              <a:rPr lang="fr-FR" sz="4000" baseline="30000" dirty="0"/>
              <a:t>ème</a:t>
            </a:r>
            <a:r>
              <a:rPr lang="fr-FR" sz="4000" dirty="0"/>
              <a:t> </a:t>
            </a:r>
            <a:r>
              <a:rPr lang="fr-FR" sz="4000" dirty="0" smtClean="0"/>
              <a:t>2019</a:t>
            </a:r>
            <a:endParaRPr lang="fr-FR" sz="2400" i="1" dirty="0"/>
          </a:p>
        </p:txBody>
      </p:sp>
      <p:sp>
        <p:nvSpPr>
          <p:cNvPr id="4" name="Espace réservé du numéro de diapositive 3"/>
          <p:cNvSpPr>
            <a:spLocks noGrp="1"/>
          </p:cNvSpPr>
          <p:nvPr>
            <p:ph type="sldNum" sz="quarter" idx="4294967295"/>
          </p:nvPr>
        </p:nvSpPr>
        <p:spPr>
          <a:xfrm>
            <a:off x="8197502" y="6390910"/>
            <a:ext cx="403878" cy="365125"/>
          </a:xfrm>
          <a:prstGeom prst="rect">
            <a:avLst/>
          </a:prstGeom>
        </p:spPr>
        <p:txBody>
          <a:bodyPr/>
          <a:lstStyle/>
          <a:p>
            <a:fld id="{1FC8907D-B208-DC44-82F5-2940ECA1C9FA}" type="slidenum">
              <a:rPr lang="fr-FR" smtClean="0">
                <a:solidFill>
                  <a:prstClr val="black">
                    <a:tint val="75000"/>
                  </a:prstClr>
                </a:solidFill>
              </a:rPr>
              <a:pPr/>
              <a:t>46</a:t>
            </a:fld>
            <a:endParaRPr lang="fr-FR">
              <a:solidFill>
                <a:prstClr val="black">
                  <a:tint val="75000"/>
                </a:prstClr>
              </a:solidFill>
            </a:endParaRPr>
          </a:p>
        </p:txBody>
      </p:sp>
    </p:spTree>
    <p:extLst>
      <p:ext uri="{BB962C8B-B14F-4D97-AF65-F5344CB8AC3E}">
        <p14:creationId xmlns:p14="http://schemas.microsoft.com/office/powerpoint/2010/main" val="223412257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28650" y="0"/>
            <a:ext cx="7886700" cy="1136073"/>
          </a:xfrm>
        </p:spPr>
        <p:txBody>
          <a:bodyPr vert="horz" lIns="91440" tIns="45720" rIns="91440" bIns="45720" rtlCol="0" anchor="ctr">
            <a:normAutofit/>
          </a:bodyPr>
          <a:lstStyle/>
          <a:p>
            <a:pPr defTabSz="457200"/>
            <a:r>
              <a:rPr lang="fr-FR" sz="2800" b="1" cap="all" dirty="0">
                <a:solidFill>
                  <a:srgbClr val="9B008A"/>
                </a:solidFill>
              </a:rPr>
              <a:t>Résultats 6</a:t>
            </a:r>
            <a:r>
              <a:rPr lang="fr-FR" sz="2800" b="1" cap="all" baseline="30000" dirty="0">
                <a:solidFill>
                  <a:srgbClr val="9B008A"/>
                </a:solidFill>
              </a:rPr>
              <a:t>ème</a:t>
            </a:r>
            <a:r>
              <a:rPr lang="fr-FR" sz="2800" b="1" cap="all" dirty="0">
                <a:solidFill>
                  <a:srgbClr val="9B008A"/>
                </a:solidFill>
              </a:rPr>
              <a:t> </a:t>
            </a:r>
            <a:r>
              <a:rPr lang="fr-FR" sz="2800" b="1" cap="all" dirty="0" smtClean="0">
                <a:solidFill>
                  <a:srgbClr val="9B008A"/>
                </a:solidFill>
              </a:rPr>
              <a:t>2019</a:t>
            </a:r>
            <a:endParaRPr lang="fr-FR" sz="2800" b="1" cap="all" dirty="0">
              <a:solidFill>
                <a:srgbClr val="9B008A"/>
              </a:solidFill>
            </a:endParaRPr>
          </a:p>
        </p:txBody>
      </p:sp>
      <p:sp>
        <p:nvSpPr>
          <p:cNvPr id="3" name="Espace réservé du numéro de diapositive 2"/>
          <p:cNvSpPr>
            <a:spLocks noGrp="1"/>
          </p:cNvSpPr>
          <p:nvPr>
            <p:ph type="sldNum" sz="quarter" idx="4294967295"/>
          </p:nvPr>
        </p:nvSpPr>
        <p:spPr>
          <a:xfrm>
            <a:off x="6457950" y="6356351"/>
            <a:ext cx="2057400" cy="365125"/>
          </a:xfrm>
          <a:prstGeom prst="rect">
            <a:avLst/>
          </a:prstGeom>
        </p:spPr>
        <p:txBody>
          <a:bodyPr/>
          <a:lstStyle/>
          <a:p>
            <a:fld id="{A786685B-2977-D546-9E3D-3CA676A47F0C}" type="slidenum">
              <a:rPr lang="fr-FR" smtClean="0">
                <a:solidFill>
                  <a:prstClr val="black">
                    <a:tint val="75000"/>
                  </a:prstClr>
                </a:solidFill>
              </a:rPr>
              <a:pPr/>
              <a:t>47</a:t>
            </a:fld>
            <a:endParaRPr lang="fr-FR" dirty="0">
              <a:solidFill>
                <a:prstClr val="black">
                  <a:tint val="75000"/>
                </a:prstClr>
              </a:solidFill>
            </a:endParaRPr>
          </a:p>
        </p:txBody>
      </p:sp>
      <p:sp>
        <p:nvSpPr>
          <p:cNvPr id="4" name="Espace réservé du texte 3"/>
          <p:cNvSpPr>
            <a:spLocks noGrp="1"/>
          </p:cNvSpPr>
          <p:nvPr>
            <p:ph type="body" sz="quarter" idx="13"/>
          </p:nvPr>
        </p:nvSpPr>
        <p:spPr>
          <a:xfrm>
            <a:off x="379991" y="1358541"/>
            <a:ext cx="7881937" cy="4397375"/>
          </a:xfrm>
        </p:spPr>
        <p:txBody>
          <a:bodyPr>
            <a:normAutofit fontScale="92500" lnSpcReduction="20000"/>
          </a:bodyPr>
          <a:lstStyle/>
          <a:p>
            <a:pPr lvl="1">
              <a:buClrTx/>
            </a:pPr>
            <a:r>
              <a:rPr lang="fr-FR" sz="2600" dirty="0"/>
              <a:t>En début de sixième, </a:t>
            </a:r>
            <a:r>
              <a:rPr lang="fr-FR" sz="2600" dirty="0" smtClean="0">
                <a:solidFill>
                  <a:srgbClr val="9B008A"/>
                </a:solidFill>
              </a:rPr>
              <a:t>une proportion non négligeable d’élèves en difficulté : 84 </a:t>
            </a:r>
            <a:r>
              <a:rPr lang="fr-FR" sz="2600" dirty="0">
                <a:solidFill>
                  <a:srgbClr val="9B008A"/>
                </a:solidFill>
              </a:rPr>
              <a:t>% </a:t>
            </a:r>
            <a:r>
              <a:rPr lang="fr-FR" sz="2600" dirty="0"/>
              <a:t>des élèves ont acquis les attendus des connaissances et des compétences des programmes relatifs au français et </a:t>
            </a:r>
            <a:r>
              <a:rPr lang="fr-FR" sz="2600" dirty="0" smtClean="0">
                <a:solidFill>
                  <a:srgbClr val="9B008A"/>
                </a:solidFill>
              </a:rPr>
              <a:t>69 </a:t>
            </a:r>
            <a:r>
              <a:rPr lang="fr-FR" sz="2600" dirty="0">
                <a:solidFill>
                  <a:srgbClr val="9B008A"/>
                </a:solidFill>
              </a:rPr>
              <a:t>%</a:t>
            </a:r>
            <a:r>
              <a:rPr lang="fr-FR" sz="2600" dirty="0"/>
              <a:t> en mathématiques</a:t>
            </a:r>
          </a:p>
          <a:p>
            <a:pPr>
              <a:buClrTx/>
            </a:pPr>
            <a:endParaRPr lang="fr-FR" sz="2600" dirty="0">
              <a:solidFill>
                <a:schemeClr val="tx1"/>
              </a:solidFill>
            </a:endParaRPr>
          </a:p>
          <a:p>
            <a:pPr lvl="1">
              <a:buClrTx/>
            </a:pPr>
            <a:r>
              <a:rPr lang="fr-FR" sz="2600" dirty="0" smtClean="0">
                <a:solidFill>
                  <a:srgbClr val="9B008A"/>
                </a:solidFill>
              </a:rPr>
              <a:t>Des </a:t>
            </a:r>
            <a:r>
              <a:rPr lang="fr-FR" sz="2600" dirty="0">
                <a:solidFill>
                  <a:srgbClr val="9B008A"/>
                </a:solidFill>
              </a:rPr>
              <a:t>résultats très inférieurs pour les élèves </a:t>
            </a:r>
            <a:r>
              <a:rPr lang="fr-FR" sz="2600" dirty="0" smtClean="0">
                <a:solidFill>
                  <a:srgbClr val="9B008A"/>
                </a:solidFill>
              </a:rPr>
              <a:t>entrant en 6</a:t>
            </a:r>
            <a:r>
              <a:rPr lang="fr-FR" sz="2600" baseline="30000" dirty="0" smtClean="0">
                <a:solidFill>
                  <a:srgbClr val="9B008A"/>
                </a:solidFill>
              </a:rPr>
              <a:t>ième</a:t>
            </a:r>
            <a:r>
              <a:rPr lang="fr-FR" sz="2600" dirty="0" smtClean="0">
                <a:solidFill>
                  <a:srgbClr val="9B008A"/>
                </a:solidFill>
              </a:rPr>
              <a:t> avec un retard </a:t>
            </a:r>
            <a:r>
              <a:rPr lang="fr-FR" sz="2600" dirty="0">
                <a:solidFill>
                  <a:srgbClr val="9B008A"/>
                </a:solidFill>
              </a:rPr>
              <a:t>scolaire</a:t>
            </a:r>
          </a:p>
          <a:p>
            <a:pPr>
              <a:buClrTx/>
            </a:pPr>
            <a:endParaRPr lang="fr-FR" sz="2600" dirty="0">
              <a:solidFill>
                <a:schemeClr val="tx1"/>
              </a:solidFill>
            </a:endParaRPr>
          </a:p>
          <a:p>
            <a:pPr lvl="1">
              <a:buClrTx/>
            </a:pPr>
            <a:r>
              <a:rPr lang="fr-FR" sz="2600" dirty="0">
                <a:solidFill>
                  <a:srgbClr val="9B008A"/>
                </a:solidFill>
              </a:rPr>
              <a:t>Des difficultés scolaires pour les élèves entrant en éducation </a:t>
            </a:r>
            <a:r>
              <a:rPr lang="fr-FR" sz="2600" dirty="0" smtClean="0">
                <a:solidFill>
                  <a:srgbClr val="9B008A"/>
                </a:solidFill>
              </a:rPr>
              <a:t>prioritaire et des </a:t>
            </a:r>
            <a:r>
              <a:rPr lang="fr-FR" sz="2600" dirty="0">
                <a:solidFill>
                  <a:srgbClr val="9B008A"/>
                </a:solidFill>
              </a:rPr>
              <a:t>écarts importants selon le profil social des collèges</a:t>
            </a:r>
          </a:p>
          <a:p>
            <a:pPr lvl="2"/>
            <a:endParaRPr lang="fr-FR" dirty="0"/>
          </a:p>
          <a:p>
            <a:pPr marL="457200" lvl="1" indent="0">
              <a:buClrTx/>
              <a:buNone/>
            </a:pPr>
            <a:r>
              <a:rPr lang="fr-FR" dirty="0"/>
              <a:t>			</a:t>
            </a:r>
          </a:p>
          <a:p>
            <a:pPr>
              <a:buClrTx/>
            </a:pPr>
            <a:endParaRPr lang="fr-FR" dirty="0">
              <a:solidFill>
                <a:schemeClr val="tx1"/>
              </a:solidFill>
            </a:endParaRPr>
          </a:p>
          <a:p>
            <a:pPr lvl="1"/>
            <a:endParaRPr lang="fr-FR" dirty="0"/>
          </a:p>
          <a:p>
            <a:pPr lvl="1"/>
            <a:endParaRPr lang="fr-FR" dirty="0"/>
          </a:p>
        </p:txBody>
      </p:sp>
    </p:spTree>
    <p:extLst>
      <p:ext uri="{BB962C8B-B14F-4D97-AF65-F5344CB8AC3E}">
        <p14:creationId xmlns:p14="http://schemas.microsoft.com/office/powerpoint/2010/main" val="278137212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4294967295"/>
          </p:nvPr>
        </p:nvSpPr>
        <p:spPr>
          <a:xfrm>
            <a:off x="6457950" y="6356351"/>
            <a:ext cx="2057400" cy="365125"/>
          </a:xfrm>
          <a:prstGeom prst="rect">
            <a:avLst/>
          </a:prstGeom>
        </p:spPr>
        <p:txBody>
          <a:bodyPr/>
          <a:lstStyle/>
          <a:p>
            <a:fld id="{A786685B-2977-D546-9E3D-3CA676A47F0C}" type="slidenum">
              <a:rPr lang="fr-FR" smtClean="0">
                <a:solidFill>
                  <a:prstClr val="black">
                    <a:tint val="75000"/>
                  </a:prstClr>
                </a:solidFill>
              </a:rPr>
              <a:pPr/>
              <a:t>48</a:t>
            </a:fld>
            <a:endParaRPr lang="fr-FR" dirty="0">
              <a:solidFill>
                <a:prstClr val="black">
                  <a:tint val="75000"/>
                </a:prstClr>
              </a:solidFill>
            </a:endParaRPr>
          </a:p>
        </p:txBody>
      </p:sp>
      <p:sp>
        <p:nvSpPr>
          <p:cNvPr id="8" name="Titre 1">
            <a:extLst>
              <a:ext uri="{FF2B5EF4-FFF2-40B4-BE49-F238E27FC236}">
                <a16:creationId xmlns:a16="http://schemas.microsoft.com/office/drawing/2014/main" id="{D2F0109E-BF36-D848-A2F4-7313DE880200}"/>
              </a:ext>
            </a:extLst>
          </p:cNvPr>
          <p:cNvSpPr>
            <a:spLocks noGrp="1"/>
          </p:cNvSpPr>
          <p:nvPr>
            <p:ph type="title"/>
          </p:nvPr>
        </p:nvSpPr>
        <p:spPr>
          <a:xfrm>
            <a:off x="628650" y="0"/>
            <a:ext cx="7886700" cy="1136073"/>
          </a:xfrm>
        </p:spPr>
        <p:txBody>
          <a:bodyPr vert="horz" lIns="91440" tIns="45720" rIns="91440" bIns="45720" rtlCol="0" anchor="ctr">
            <a:normAutofit/>
          </a:bodyPr>
          <a:lstStyle/>
          <a:p>
            <a:pPr defTabSz="457200"/>
            <a:r>
              <a:rPr lang="fr-FR" sz="2800" b="1" cap="all" dirty="0">
                <a:solidFill>
                  <a:srgbClr val="9B008A"/>
                </a:solidFill>
              </a:rPr>
              <a:t>Résultats 6</a:t>
            </a:r>
            <a:r>
              <a:rPr lang="fr-FR" sz="2800" b="1" cap="all" baseline="30000" dirty="0">
                <a:solidFill>
                  <a:srgbClr val="9B008A"/>
                </a:solidFill>
              </a:rPr>
              <a:t>ème</a:t>
            </a:r>
            <a:r>
              <a:rPr lang="fr-FR" sz="2800" b="1" cap="all" dirty="0">
                <a:solidFill>
                  <a:srgbClr val="9B008A"/>
                </a:solidFill>
              </a:rPr>
              <a:t> </a:t>
            </a:r>
            <a:r>
              <a:rPr lang="fr-FR" sz="2800" b="1" cap="all" dirty="0" smtClean="0">
                <a:solidFill>
                  <a:srgbClr val="9B008A"/>
                </a:solidFill>
              </a:rPr>
              <a:t>2019 </a:t>
            </a:r>
            <a:br>
              <a:rPr lang="fr-FR" sz="2800" b="1" cap="all" dirty="0" smtClean="0">
                <a:solidFill>
                  <a:srgbClr val="9B008A"/>
                </a:solidFill>
              </a:rPr>
            </a:br>
            <a:r>
              <a:rPr lang="fr-FR" sz="2800" b="1" cap="all" dirty="0" smtClean="0">
                <a:solidFill>
                  <a:srgbClr val="9B008A"/>
                </a:solidFill>
              </a:rPr>
              <a:t>écarts </a:t>
            </a:r>
            <a:r>
              <a:rPr lang="fr-FR" sz="2800" b="1" cap="all" dirty="0">
                <a:solidFill>
                  <a:srgbClr val="9B008A"/>
                </a:solidFill>
              </a:rPr>
              <a:t>selon les contextes</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4296" y="1426029"/>
            <a:ext cx="6018542" cy="46502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295994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971B28-39DC-1147-A54E-10E4ADE392CF}"/>
              </a:ext>
            </a:extLst>
          </p:cNvPr>
          <p:cNvSpPr>
            <a:spLocks noGrp="1"/>
          </p:cNvSpPr>
          <p:nvPr>
            <p:ph type="title"/>
          </p:nvPr>
        </p:nvSpPr>
        <p:spPr>
          <a:xfrm>
            <a:off x="628650" y="1"/>
            <a:ext cx="7886700" cy="1070652"/>
          </a:xfrm>
        </p:spPr>
        <p:txBody>
          <a:bodyPr vert="horz" lIns="91440" tIns="45720" rIns="91440" bIns="45720" rtlCol="0" anchor="ctr">
            <a:normAutofit/>
          </a:bodyPr>
          <a:lstStyle/>
          <a:p>
            <a:r>
              <a:rPr lang="fr-FR" sz="2400" b="1" dirty="0">
                <a:solidFill>
                  <a:srgbClr val="9B008A"/>
                </a:solidFill>
              </a:rPr>
              <a:t>Résultats 6</a:t>
            </a:r>
            <a:r>
              <a:rPr lang="fr-FR" sz="2400" b="1" baseline="30000" dirty="0">
                <a:solidFill>
                  <a:srgbClr val="9B008A"/>
                </a:solidFill>
              </a:rPr>
              <a:t>ème</a:t>
            </a:r>
            <a:r>
              <a:rPr lang="fr-FR" sz="2400" b="1" dirty="0">
                <a:solidFill>
                  <a:srgbClr val="9B008A"/>
                </a:solidFill>
              </a:rPr>
              <a:t> </a:t>
            </a:r>
            <a:r>
              <a:rPr lang="fr-FR" sz="2400" b="1" dirty="0" smtClean="0">
                <a:solidFill>
                  <a:srgbClr val="9B008A"/>
                </a:solidFill>
              </a:rPr>
              <a:t>2019 </a:t>
            </a:r>
            <a:r>
              <a:rPr lang="fr-FR" sz="2400" b="1" dirty="0">
                <a:solidFill>
                  <a:srgbClr val="9B008A"/>
                </a:solidFill>
              </a:rPr>
              <a:t/>
            </a:r>
            <a:br>
              <a:rPr lang="fr-FR" sz="2400" b="1" dirty="0">
                <a:solidFill>
                  <a:srgbClr val="9B008A"/>
                </a:solidFill>
              </a:rPr>
            </a:br>
            <a:r>
              <a:rPr lang="fr-FR" sz="2400" b="1" dirty="0">
                <a:solidFill>
                  <a:srgbClr val="9B008A"/>
                </a:solidFill>
              </a:rPr>
              <a:t>écarts selon les </a:t>
            </a:r>
            <a:r>
              <a:rPr lang="fr-FR" sz="2400" b="1" dirty="0" smtClean="0">
                <a:solidFill>
                  <a:srgbClr val="9B008A"/>
                </a:solidFill>
              </a:rPr>
              <a:t>contextes en français</a:t>
            </a:r>
            <a:endParaRPr lang="fr-FR" sz="2400" b="1" cap="all"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743" y="1672318"/>
            <a:ext cx="7266214" cy="41841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4574924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971B28-39DC-1147-A54E-10E4ADE392CF}"/>
              </a:ext>
            </a:extLst>
          </p:cNvPr>
          <p:cNvSpPr>
            <a:spLocks noGrp="1"/>
          </p:cNvSpPr>
          <p:nvPr>
            <p:ph type="title"/>
          </p:nvPr>
        </p:nvSpPr>
        <p:spPr>
          <a:xfrm>
            <a:off x="628650" y="0"/>
            <a:ext cx="7886700" cy="1034473"/>
          </a:xfrm>
        </p:spPr>
        <p:txBody>
          <a:bodyPr vert="horz" lIns="91440" tIns="45720" rIns="91440" bIns="45720" rtlCol="0" anchor="ctr">
            <a:normAutofit/>
          </a:bodyPr>
          <a:lstStyle/>
          <a:p>
            <a:r>
              <a:rPr lang="fr-FR" sz="2400" b="1" dirty="0">
                <a:solidFill>
                  <a:srgbClr val="9B008A"/>
                </a:solidFill>
              </a:rPr>
              <a:t>Résultats 6</a:t>
            </a:r>
            <a:r>
              <a:rPr lang="fr-FR" sz="2400" b="1" baseline="30000" dirty="0">
                <a:solidFill>
                  <a:srgbClr val="9B008A"/>
                </a:solidFill>
              </a:rPr>
              <a:t>ème</a:t>
            </a:r>
            <a:r>
              <a:rPr lang="fr-FR" sz="2400" b="1" dirty="0">
                <a:solidFill>
                  <a:srgbClr val="9B008A"/>
                </a:solidFill>
              </a:rPr>
              <a:t> </a:t>
            </a:r>
            <a:r>
              <a:rPr lang="fr-FR" sz="2400" b="1" dirty="0" smtClean="0">
                <a:solidFill>
                  <a:srgbClr val="9B008A"/>
                </a:solidFill>
              </a:rPr>
              <a:t>2019 </a:t>
            </a:r>
            <a:r>
              <a:rPr lang="fr-FR" sz="2400" b="1" dirty="0">
                <a:solidFill>
                  <a:srgbClr val="9B008A"/>
                </a:solidFill>
              </a:rPr>
              <a:t/>
            </a:r>
            <a:br>
              <a:rPr lang="fr-FR" sz="2400" b="1" dirty="0">
                <a:solidFill>
                  <a:srgbClr val="9B008A"/>
                </a:solidFill>
              </a:rPr>
            </a:br>
            <a:r>
              <a:rPr lang="fr-FR" sz="2400" b="1" dirty="0">
                <a:solidFill>
                  <a:srgbClr val="9B008A"/>
                </a:solidFill>
              </a:rPr>
              <a:t>écarts selon les </a:t>
            </a:r>
            <a:r>
              <a:rPr lang="fr-FR" sz="2400" b="1" dirty="0" smtClean="0">
                <a:solidFill>
                  <a:srgbClr val="9B008A"/>
                </a:solidFill>
              </a:rPr>
              <a:t>contextes en mathématiques</a:t>
            </a:r>
            <a:endParaRPr lang="fr-FR" sz="2400" b="1" cap="all"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300" y="1419225"/>
            <a:ext cx="7391400" cy="4019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29163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97486" y="3283200"/>
            <a:ext cx="7503894" cy="2108160"/>
          </a:xfrm>
        </p:spPr>
        <p:txBody>
          <a:bodyPr>
            <a:normAutofit/>
          </a:bodyPr>
          <a:lstStyle/>
          <a:p>
            <a:pPr algn="r"/>
            <a:r>
              <a:rPr lang="fr-FR" sz="4000" dirty="0" smtClean="0"/>
              <a:t>Evaluations Repères </a:t>
            </a:r>
            <a:r>
              <a:rPr lang="fr-FR" sz="4000" dirty="0"/>
              <a:t>CP-CE1 :</a:t>
            </a:r>
            <a:br>
              <a:rPr lang="fr-FR" sz="4000" dirty="0"/>
            </a:br>
            <a:r>
              <a:rPr lang="fr-FR" sz="4000" dirty="0"/>
              <a:t>Méthodologie</a:t>
            </a:r>
          </a:p>
        </p:txBody>
      </p:sp>
      <p:sp>
        <p:nvSpPr>
          <p:cNvPr id="4" name="Espace réservé du numéro de diapositive 3"/>
          <p:cNvSpPr>
            <a:spLocks noGrp="1"/>
          </p:cNvSpPr>
          <p:nvPr>
            <p:ph type="sldNum" sz="quarter" idx="4294967295"/>
          </p:nvPr>
        </p:nvSpPr>
        <p:spPr>
          <a:xfrm>
            <a:off x="8197502" y="6390910"/>
            <a:ext cx="403878" cy="365125"/>
          </a:xfrm>
          <a:prstGeom prst="rect">
            <a:avLst/>
          </a:prstGeom>
        </p:spPr>
        <p:txBody>
          <a:bodyPr/>
          <a:lstStyle/>
          <a:p>
            <a:fld id="{1FC8907D-B208-DC44-82F5-2940ECA1C9FA}" type="slidenum">
              <a:rPr lang="fr-FR" smtClean="0"/>
              <a:t>6</a:t>
            </a:fld>
            <a:endParaRPr lang="fr-FR"/>
          </a:p>
        </p:txBody>
      </p:sp>
    </p:spTree>
    <p:extLst>
      <p:ext uri="{BB962C8B-B14F-4D97-AF65-F5344CB8AC3E}">
        <p14:creationId xmlns:p14="http://schemas.microsoft.com/office/powerpoint/2010/main" val="47329838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97486" y="3283200"/>
            <a:ext cx="7503894" cy="2108160"/>
          </a:xfrm>
        </p:spPr>
        <p:txBody>
          <a:bodyPr>
            <a:normAutofit/>
          </a:bodyPr>
          <a:lstStyle/>
          <a:p>
            <a:pPr algn="r"/>
            <a:r>
              <a:rPr lang="fr-FR" sz="4000" dirty="0" smtClean="0"/>
              <a:t>Evaluations  6ème</a:t>
            </a:r>
            <a:br>
              <a:rPr lang="fr-FR" sz="4000" dirty="0" smtClean="0"/>
            </a:br>
            <a:r>
              <a:rPr lang="fr-FR" sz="4000" dirty="0" smtClean="0"/>
              <a:t>l’académie de </a:t>
            </a:r>
            <a:r>
              <a:rPr lang="fr-FR" sz="4000" dirty="0"/>
              <a:t>P</a:t>
            </a:r>
            <a:r>
              <a:rPr lang="fr-FR" sz="4000" dirty="0" smtClean="0"/>
              <a:t>oitiers</a:t>
            </a:r>
            <a:endParaRPr lang="fr-FR" sz="2400" i="1" dirty="0"/>
          </a:p>
        </p:txBody>
      </p:sp>
      <p:sp>
        <p:nvSpPr>
          <p:cNvPr id="4" name="Espace réservé du numéro de diapositive 3"/>
          <p:cNvSpPr>
            <a:spLocks noGrp="1"/>
          </p:cNvSpPr>
          <p:nvPr>
            <p:ph type="sldNum" sz="quarter" idx="4294967295"/>
          </p:nvPr>
        </p:nvSpPr>
        <p:spPr>
          <a:xfrm>
            <a:off x="8197502" y="6390910"/>
            <a:ext cx="403878" cy="365125"/>
          </a:xfrm>
          <a:prstGeom prst="rect">
            <a:avLst/>
          </a:prstGeom>
        </p:spPr>
        <p:txBody>
          <a:bodyPr/>
          <a:lstStyle/>
          <a:p>
            <a:fld id="{1FC8907D-B208-DC44-82F5-2940ECA1C9FA}" type="slidenum">
              <a:rPr lang="fr-FR" smtClean="0"/>
              <a:t>51</a:t>
            </a:fld>
            <a:endParaRPr lang="fr-FR"/>
          </a:p>
        </p:txBody>
      </p:sp>
    </p:spTree>
    <p:extLst>
      <p:ext uri="{BB962C8B-B14F-4D97-AF65-F5344CB8AC3E}">
        <p14:creationId xmlns:p14="http://schemas.microsoft.com/office/powerpoint/2010/main" val="317858385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4294967295"/>
          </p:nvPr>
        </p:nvSpPr>
        <p:spPr>
          <a:xfrm>
            <a:off x="6457950" y="6356351"/>
            <a:ext cx="2057400" cy="365125"/>
          </a:xfrm>
          <a:prstGeom prst="rect">
            <a:avLst/>
          </a:prstGeom>
        </p:spPr>
        <p:txBody>
          <a:bodyPr/>
          <a:lstStyle/>
          <a:p>
            <a:fld id="{A786685B-2977-D546-9E3D-3CA676A47F0C}" type="slidenum">
              <a:rPr lang="fr-FR" smtClean="0">
                <a:solidFill>
                  <a:prstClr val="black">
                    <a:tint val="75000"/>
                  </a:prstClr>
                </a:solidFill>
              </a:rPr>
              <a:pPr/>
              <a:t>52</a:t>
            </a:fld>
            <a:endParaRPr lang="fr-FR" dirty="0">
              <a:solidFill>
                <a:prstClr val="black">
                  <a:tint val="75000"/>
                </a:prstClr>
              </a:solidFill>
            </a:endParaRPr>
          </a:p>
        </p:txBody>
      </p:sp>
      <p:sp>
        <p:nvSpPr>
          <p:cNvPr id="14" name="Titre 1">
            <a:extLst>
              <a:ext uri="{FF2B5EF4-FFF2-40B4-BE49-F238E27FC236}">
                <a16:creationId xmlns:a16="http://schemas.microsoft.com/office/drawing/2014/main" id="{F8928B7F-363A-B440-80D0-9F9BE6753562}"/>
              </a:ext>
            </a:extLst>
          </p:cNvPr>
          <p:cNvSpPr txBox="1">
            <a:spLocks/>
          </p:cNvSpPr>
          <p:nvPr/>
        </p:nvSpPr>
        <p:spPr>
          <a:xfrm>
            <a:off x="628650" y="0"/>
            <a:ext cx="7886700" cy="11360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457200"/>
            <a:r>
              <a:rPr lang="fr-FR" sz="2400" b="1" cap="all" dirty="0">
                <a:solidFill>
                  <a:srgbClr val="9B008A"/>
                </a:solidFill>
              </a:rPr>
              <a:t>Résultats 6</a:t>
            </a:r>
            <a:r>
              <a:rPr lang="fr-FR" sz="2400" b="1" cap="all" baseline="30000" dirty="0">
                <a:solidFill>
                  <a:srgbClr val="9B008A"/>
                </a:solidFill>
              </a:rPr>
              <a:t>ème</a:t>
            </a:r>
            <a:r>
              <a:rPr lang="fr-FR" sz="2400" b="1" cap="all" dirty="0">
                <a:solidFill>
                  <a:srgbClr val="9B008A"/>
                </a:solidFill>
              </a:rPr>
              <a:t> </a:t>
            </a:r>
            <a:r>
              <a:rPr lang="fr-FR" sz="2400" b="1" cap="all" dirty="0" smtClean="0">
                <a:solidFill>
                  <a:srgbClr val="9B008A"/>
                </a:solidFill>
              </a:rPr>
              <a:t>2019</a:t>
            </a:r>
            <a:r>
              <a:rPr lang="fr-FR" sz="2400" b="1" cap="all" dirty="0">
                <a:solidFill>
                  <a:srgbClr val="9B008A"/>
                </a:solidFill>
              </a:rPr>
              <a:t/>
            </a:r>
            <a:br>
              <a:rPr lang="fr-FR" sz="2400" b="1" cap="all" dirty="0">
                <a:solidFill>
                  <a:srgbClr val="9B008A"/>
                </a:solidFill>
              </a:rPr>
            </a:br>
            <a:r>
              <a:rPr lang="fr-FR" sz="2400" b="1" cap="all" dirty="0">
                <a:solidFill>
                  <a:srgbClr val="9B008A"/>
                </a:solidFill>
              </a:rPr>
              <a:t>écarts selon les </a:t>
            </a:r>
            <a:r>
              <a:rPr lang="fr-FR" sz="2400" b="1" cap="all" dirty="0" smtClean="0">
                <a:solidFill>
                  <a:srgbClr val="9B008A"/>
                </a:solidFill>
              </a:rPr>
              <a:t>académies</a:t>
            </a:r>
            <a:endParaRPr lang="fr-FR" sz="2400" b="1" cap="all" dirty="0">
              <a:solidFill>
                <a:prstClr val="black"/>
              </a:solidFill>
            </a:endParaRPr>
          </a:p>
        </p:txBody>
      </p:sp>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49" y="1379981"/>
            <a:ext cx="8515171" cy="47047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Flèche gauche 1"/>
          <p:cNvSpPr/>
          <p:nvPr/>
        </p:nvSpPr>
        <p:spPr>
          <a:xfrm>
            <a:off x="5479542" y="3571695"/>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810927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sz="2800" dirty="0" smtClean="0"/>
              <a:t>A l’entrée en sixième</a:t>
            </a:r>
            <a:r>
              <a:rPr lang="fr-FR" sz="2800" dirty="0" smtClean="0">
                <a:solidFill>
                  <a:schemeClr val="tx1"/>
                </a:solidFill>
              </a:rPr>
              <a:t> une proportion d’élèves en réussite un peu supérieure au national.</a:t>
            </a:r>
            <a:r>
              <a:rPr lang="fr-FR" sz="2800" dirty="0"/>
              <a:t/>
            </a:r>
            <a:br>
              <a:rPr lang="fr-FR" sz="2800" dirty="0"/>
            </a:br>
            <a:endParaRPr lang="fr-FR" sz="2800" dirty="0"/>
          </a:p>
        </p:txBody>
      </p:sp>
      <p:graphicFrame>
        <p:nvGraphicFramePr>
          <p:cNvPr id="6" name="Espace réservé du contenu 5"/>
          <p:cNvGraphicFramePr>
            <a:graphicFrameLocks noGrp="1"/>
          </p:cNvGraphicFramePr>
          <p:nvPr>
            <p:ph idx="1"/>
            <p:extLst>
              <p:ext uri="{D42A27DB-BD31-4B8C-83A1-F6EECF244321}">
                <p14:modId xmlns:p14="http://schemas.microsoft.com/office/powerpoint/2010/main" val="2032961644"/>
              </p:ext>
            </p:extLst>
          </p:nvPr>
        </p:nvGraphicFramePr>
        <p:xfrm>
          <a:off x="628650" y="1825625"/>
          <a:ext cx="7886700" cy="320040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3980967396"/>
                    </a:ext>
                  </a:extLst>
                </a:gridCol>
                <a:gridCol w="2628900">
                  <a:extLst>
                    <a:ext uri="{9D8B030D-6E8A-4147-A177-3AD203B41FA5}">
                      <a16:colId xmlns:a16="http://schemas.microsoft.com/office/drawing/2014/main" val="1982847862"/>
                    </a:ext>
                  </a:extLst>
                </a:gridCol>
                <a:gridCol w="2628900">
                  <a:extLst>
                    <a:ext uri="{9D8B030D-6E8A-4147-A177-3AD203B41FA5}">
                      <a16:colId xmlns:a16="http://schemas.microsoft.com/office/drawing/2014/main" val="2083775702"/>
                    </a:ext>
                  </a:extLst>
                </a:gridCol>
              </a:tblGrid>
              <a:tr h="312496">
                <a:tc>
                  <a:txBody>
                    <a:bodyPr/>
                    <a:lstStyle/>
                    <a:p>
                      <a:r>
                        <a:rPr lang="fr-FR" dirty="0" smtClean="0"/>
                        <a:t>Maîtrise satisfaisante</a:t>
                      </a:r>
                      <a:endParaRPr lang="fr-FR" dirty="0"/>
                    </a:p>
                  </a:txBody>
                  <a:tcPr/>
                </a:tc>
                <a:tc>
                  <a:txBody>
                    <a:bodyPr/>
                    <a:lstStyle/>
                    <a:p>
                      <a:r>
                        <a:rPr lang="fr-FR" dirty="0" smtClean="0"/>
                        <a:t>national</a:t>
                      </a:r>
                      <a:endParaRPr lang="fr-FR" dirty="0"/>
                    </a:p>
                  </a:txBody>
                  <a:tcPr/>
                </a:tc>
                <a:tc>
                  <a:txBody>
                    <a:bodyPr/>
                    <a:lstStyle/>
                    <a:p>
                      <a:r>
                        <a:rPr lang="fr-FR" dirty="0" smtClean="0"/>
                        <a:t>Poitiers</a:t>
                      </a:r>
                      <a:endParaRPr lang="fr-FR" dirty="0"/>
                    </a:p>
                  </a:txBody>
                  <a:tcPr/>
                </a:tc>
                <a:extLst>
                  <a:ext uri="{0D108BD9-81ED-4DB2-BD59-A6C34878D82A}">
                    <a16:rowId xmlns:a16="http://schemas.microsoft.com/office/drawing/2014/main" val="3345532867"/>
                  </a:ext>
                </a:extLst>
              </a:tr>
              <a:tr h="312496">
                <a:tc>
                  <a:txBody>
                    <a:bodyPr/>
                    <a:lstStyle/>
                    <a:p>
                      <a:r>
                        <a:rPr lang="fr-FR" dirty="0" smtClean="0"/>
                        <a:t>Maths global</a:t>
                      </a:r>
                      <a:endParaRPr lang="fr-FR" dirty="0"/>
                    </a:p>
                  </a:txBody>
                  <a:tcPr/>
                </a:tc>
                <a:tc>
                  <a:txBody>
                    <a:bodyPr/>
                    <a:lstStyle/>
                    <a:p>
                      <a:r>
                        <a:rPr lang="fr-FR" dirty="0" smtClean="0"/>
                        <a:t>69 %</a:t>
                      </a:r>
                      <a:endParaRPr lang="fr-FR" dirty="0"/>
                    </a:p>
                  </a:txBody>
                  <a:tcPr/>
                </a:tc>
                <a:tc>
                  <a:txBody>
                    <a:bodyPr/>
                    <a:lstStyle/>
                    <a:p>
                      <a:r>
                        <a:rPr lang="fr-FR" dirty="0" smtClean="0"/>
                        <a:t>71 %</a:t>
                      </a:r>
                      <a:endParaRPr lang="fr-FR" dirty="0"/>
                    </a:p>
                  </a:txBody>
                  <a:tcPr/>
                </a:tc>
                <a:extLst>
                  <a:ext uri="{0D108BD9-81ED-4DB2-BD59-A6C34878D82A}">
                    <a16:rowId xmlns:a16="http://schemas.microsoft.com/office/drawing/2014/main" val="861283106"/>
                  </a:ext>
                </a:extLst>
              </a:tr>
              <a:tr h="312496">
                <a:tc>
                  <a:txBody>
                    <a:bodyPr/>
                    <a:lstStyle/>
                    <a:p>
                      <a:r>
                        <a:rPr lang="fr-FR" dirty="0" smtClean="0"/>
                        <a:t>Français global</a:t>
                      </a:r>
                      <a:endParaRPr lang="fr-FR" dirty="0"/>
                    </a:p>
                  </a:txBody>
                  <a:tcPr/>
                </a:tc>
                <a:tc>
                  <a:txBody>
                    <a:bodyPr/>
                    <a:lstStyle/>
                    <a:p>
                      <a:r>
                        <a:rPr lang="fr-FR" dirty="0" smtClean="0"/>
                        <a:t>83 %</a:t>
                      </a:r>
                      <a:endParaRPr lang="fr-FR" dirty="0"/>
                    </a:p>
                  </a:txBody>
                  <a:tcPr/>
                </a:tc>
                <a:tc>
                  <a:txBody>
                    <a:bodyPr/>
                    <a:lstStyle/>
                    <a:p>
                      <a:r>
                        <a:rPr lang="fr-FR" dirty="0" smtClean="0"/>
                        <a:t>84 %</a:t>
                      </a:r>
                      <a:endParaRPr lang="fr-FR" dirty="0"/>
                    </a:p>
                  </a:txBody>
                  <a:tcPr/>
                </a:tc>
                <a:extLst>
                  <a:ext uri="{0D108BD9-81ED-4DB2-BD59-A6C34878D82A}">
                    <a16:rowId xmlns:a16="http://schemas.microsoft.com/office/drawing/2014/main" val="3471670303"/>
                  </a:ext>
                </a:extLst>
              </a:tr>
              <a:tr h="312496">
                <a:tc>
                  <a:txBody>
                    <a:bodyPr/>
                    <a:lstStyle/>
                    <a:p>
                      <a:r>
                        <a:rPr lang="fr-FR" dirty="0" smtClean="0"/>
                        <a:t>Maths HEP</a:t>
                      </a:r>
                      <a:endParaRPr lang="fr-FR" dirty="0"/>
                    </a:p>
                  </a:txBody>
                  <a:tcPr/>
                </a:tc>
                <a:tc>
                  <a:txBody>
                    <a:bodyPr/>
                    <a:lstStyle/>
                    <a:p>
                      <a:r>
                        <a:rPr lang="fr-FR" dirty="0" smtClean="0"/>
                        <a:t>71 %</a:t>
                      </a:r>
                      <a:endParaRPr lang="fr-FR" dirty="0"/>
                    </a:p>
                  </a:txBody>
                  <a:tcPr/>
                </a:tc>
                <a:tc>
                  <a:txBody>
                    <a:bodyPr/>
                    <a:lstStyle/>
                    <a:p>
                      <a:r>
                        <a:rPr lang="fr-FR" dirty="0" smtClean="0"/>
                        <a:t>71%</a:t>
                      </a:r>
                      <a:endParaRPr lang="fr-FR" dirty="0"/>
                    </a:p>
                  </a:txBody>
                  <a:tcPr/>
                </a:tc>
                <a:extLst>
                  <a:ext uri="{0D108BD9-81ED-4DB2-BD59-A6C34878D82A}">
                    <a16:rowId xmlns:a16="http://schemas.microsoft.com/office/drawing/2014/main" val="2157115198"/>
                  </a:ext>
                </a:extLst>
              </a:tr>
              <a:tr h="312496">
                <a:tc>
                  <a:txBody>
                    <a:bodyPr/>
                    <a:lstStyle/>
                    <a:p>
                      <a:r>
                        <a:rPr lang="fr-FR" dirty="0" smtClean="0"/>
                        <a:t>Français</a:t>
                      </a:r>
                      <a:r>
                        <a:rPr lang="fr-FR" baseline="0" dirty="0" smtClean="0"/>
                        <a:t> HEP</a:t>
                      </a:r>
                      <a:endParaRPr lang="fr-FR" dirty="0"/>
                    </a:p>
                  </a:txBody>
                  <a:tcPr/>
                </a:tc>
                <a:tc>
                  <a:txBody>
                    <a:bodyPr/>
                    <a:lstStyle/>
                    <a:p>
                      <a:r>
                        <a:rPr lang="fr-FR" dirty="0" smtClean="0"/>
                        <a:t>84 %</a:t>
                      </a:r>
                      <a:endParaRPr lang="fr-FR" dirty="0"/>
                    </a:p>
                  </a:txBody>
                  <a:tcPr/>
                </a:tc>
                <a:tc>
                  <a:txBody>
                    <a:bodyPr/>
                    <a:lstStyle/>
                    <a:p>
                      <a:r>
                        <a:rPr lang="fr-FR" dirty="0" smtClean="0"/>
                        <a:t>84 %</a:t>
                      </a:r>
                      <a:endParaRPr lang="fr-FR" dirty="0"/>
                    </a:p>
                  </a:txBody>
                  <a:tcPr/>
                </a:tc>
                <a:extLst>
                  <a:ext uri="{0D108BD9-81ED-4DB2-BD59-A6C34878D82A}">
                    <a16:rowId xmlns:a16="http://schemas.microsoft.com/office/drawing/2014/main" val="679217604"/>
                  </a:ext>
                </a:extLst>
              </a:tr>
              <a:tr h="312496">
                <a:tc>
                  <a:txBody>
                    <a:bodyPr/>
                    <a:lstStyle/>
                    <a:p>
                      <a:r>
                        <a:rPr lang="fr-FR" dirty="0" smtClean="0"/>
                        <a:t>Maths REP</a:t>
                      </a:r>
                      <a:endParaRPr lang="fr-FR" dirty="0"/>
                    </a:p>
                  </a:txBody>
                  <a:tcPr/>
                </a:tc>
                <a:tc>
                  <a:txBody>
                    <a:bodyPr/>
                    <a:lstStyle/>
                    <a:p>
                      <a:r>
                        <a:rPr lang="fr-FR" dirty="0" smtClean="0"/>
                        <a:t>53 %</a:t>
                      </a:r>
                      <a:endParaRPr lang="fr-FR" dirty="0"/>
                    </a:p>
                  </a:txBody>
                  <a:tcPr/>
                </a:tc>
                <a:tc>
                  <a:txBody>
                    <a:bodyPr/>
                    <a:lstStyle/>
                    <a:p>
                      <a:r>
                        <a:rPr lang="fr-FR" dirty="0" smtClean="0"/>
                        <a:t>58 %</a:t>
                      </a:r>
                      <a:endParaRPr lang="fr-FR" dirty="0"/>
                    </a:p>
                  </a:txBody>
                  <a:tcPr/>
                </a:tc>
                <a:extLst>
                  <a:ext uri="{0D108BD9-81ED-4DB2-BD59-A6C34878D82A}">
                    <a16:rowId xmlns:a16="http://schemas.microsoft.com/office/drawing/2014/main" val="645363873"/>
                  </a:ext>
                </a:extLst>
              </a:tr>
              <a:tr h="5468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smtClean="0"/>
                        <a:t>Français</a:t>
                      </a:r>
                      <a:r>
                        <a:rPr lang="fr-FR" baseline="0" dirty="0" smtClean="0"/>
                        <a:t> </a:t>
                      </a:r>
                      <a:r>
                        <a:rPr lang="fr-FR" dirty="0" smtClean="0"/>
                        <a:t>REP</a:t>
                      </a:r>
                    </a:p>
                    <a:p>
                      <a:endParaRPr lang="fr-FR" dirty="0"/>
                    </a:p>
                  </a:txBody>
                  <a:tcPr/>
                </a:tc>
                <a:tc>
                  <a:txBody>
                    <a:bodyPr/>
                    <a:lstStyle/>
                    <a:p>
                      <a:r>
                        <a:rPr lang="fr-FR" dirty="0" smtClean="0"/>
                        <a:t>73 %</a:t>
                      </a:r>
                      <a:endParaRPr lang="fr-FR" dirty="0"/>
                    </a:p>
                  </a:txBody>
                  <a:tcPr/>
                </a:tc>
                <a:tc>
                  <a:txBody>
                    <a:bodyPr/>
                    <a:lstStyle/>
                    <a:p>
                      <a:r>
                        <a:rPr lang="fr-FR" dirty="0" smtClean="0"/>
                        <a:t>79 %</a:t>
                      </a:r>
                      <a:endParaRPr lang="fr-FR" dirty="0"/>
                    </a:p>
                  </a:txBody>
                  <a:tcPr/>
                </a:tc>
                <a:extLst>
                  <a:ext uri="{0D108BD9-81ED-4DB2-BD59-A6C34878D82A}">
                    <a16:rowId xmlns:a16="http://schemas.microsoft.com/office/drawing/2014/main" val="108214432"/>
                  </a:ext>
                </a:extLst>
              </a:tr>
              <a:tr h="312496">
                <a:tc>
                  <a:txBody>
                    <a:bodyPr/>
                    <a:lstStyle/>
                    <a:p>
                      <a:endParaRPr lang="fr-FR" dirty="0"/>
                    </a:p>
                  </a:txBody>
                  <a:tcPr/>
                </a:tc>
                <a:tc>
                  <a:txBody>
                    <a:bodyPr/>
                    <a:lstStyle/>
                    <a:p>
                      <a:endParaRPr lang="fr-FR"/>
                    </a:p>
                  </a:txBody>
                  <a:tcPr/>
                </a:tc>
                <a:tc>
                  <a:txBody>
                    <a:bodyPr/>
                    <a:lstStyle/>
                    <a:p>
                      <a:endParaRPr lang="fr-FR" dirty="0"/>
                    </a:p>
                  </a:txBody>
                  <a:tcPr/>
                </a:tc>
                <a:extLst>
                  <a:ext uri="{0D108BD9-81ED-4DB2-BD59-A6C34878D82A}">
                    <a16:rowId xmlns:a16="http://schemas.microsoft.com/office/drawing/2014/main" val="4068873680"/>
                  </a:ext>
                </a:extLst>
              </a:tr>
            </a:tbl>
          </a:graphicData>
        </a:graphic>
      </p:graphicFrame>
    </p:spTree>
    <p:extLst>
      <p:ext uri="{BB962C8B-B14F-4D97-AF65-F5344CB8AC3E}">
        <p14:creationId xmlns:p14="http://schemas.microsoft.com/office/powerpoint/2010/main" val="408152902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2000" dirty="0" smtClean="0">
                <a:solidFill>
                  <a:schemeClr val="tx1"/>
                </a:solidFill>
              </a:rPr>
              <a:t/>
            </a:r>
            <a:br>
              <a:rPr lang="fr-FR" sz="2000" dirty="0" smtClean="0">
                <a:solidFill>
                  <a:schemeClr val="tx1"/>
                </a:solidFill>
              </a:rPr>
            </a:br>
            <a:r>
              <a:rPr lang="fr-FR" sz="2000" dirty="0" smtClean="0">
                <a:solidFill>
                  <a:schemeClr val="tx1"/>
                </a:solidFill>
              </a:rPr>
              <a:t>Equité en français</a:t>
            </a:r>
            <a:br>
              <a:rPr lang="fr-FR" sz="2000" dirty="0" smtClean="0">
                <a:solidFill>
                  <a:schemeClr val="tx1"/>
                </a:solidFill>
              </a:rPr>
            </a:br>
            <a:r>
              <a:rPr lang="fr-FR" sz="2000" dirty="0" smtClean="0">
                <a:solidFill>
                  <a:schemeClr val="tx1"/>
                </a:solidFill>
              </a:rPr>
              <a:t>Par </a:t>
            </a:r>
            <a:r>
              <a:rPr lang="fr-FR" sz="2000" dirty="0">
                <a:solidFill>
                  <a:schemeClr val="tx1"/>
                </a:solidFill>
              </a:rPr>
              <a:t>rapport au niveau national, la mesure de l’équité (écart de score entre les élèves des 20% de collèges les plus favorisés et les 20% les plus défavorisés)  est  bonne au national. L’équité est plutôt homogène en infra académique</a:t>
            </a:r>
            <a:r>
              <a:rPr lang="fr-FR" dirty="0"/>
              <a:t/>
            </a:r>
            <a:br>
              <a:rPr lang="fr-FR" dirty="0"/>
            </a:br>
            <a:endParaRPr lang="fr-FR" dirty="0"/>
          </a:p>
        </p:txBody>
      </p:sp>
      <p:pic>
        <p:nvPicPr>
          <p:cNvPr id="4" name="Espace réservé du contenu 3" descr="C:\Users\pwuillam\Desktop\Pour PW\Nouvelle-Aquitaine\Début de sixième\Performance_equite_français_Nouvelle-Aquitaine_.png"/>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bwMode="auto">
          <a:xfrm>
            <a:off x="2105526" y="1443789"/>
            <a:ext cx="4752474" cy="4880811"/>
          </a:xfrm>
          <a:prstGeom prst="rect">
            <a:avLst/>
          </a:prstGeom>
          <a:noFill/>
          <a:ln>
            <a:noFill/>
          </a:ln>
        </p:spPr>
      </p:pic>
    </p:spTree>
    <p:extLst>
      <p:ext uri="{BB962C8B-B14F-4D97-AF65-F5344CB8AC3E}">
        <p14:creationId xmlns:p14="http://schemas.microsoft.com/office/powerpoint/2010/main" val="91590796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28650" y="365126"/>
            <a:ext cx="7886700" cy="850063"/>
          </a:xfrm>
        </p:spPr>
        <p:txBody>
          <a:bodyPr>
            <a:normAutofit/>
          </a:bodyPr>
          <a:lstStyle/>
          <a:p>
            <a:r>
              <a:rPr lang="fr-FR" sz="2000" dirty="0" smtClean="0"/>
              <a:t>Equité en mathématiques</a:t>
            </a:r>
            <a:endParaRPr lang="fr-FR" sz="2000" dirty="0"/>
          </a:p>
        </p:txBody>
      </p:sp>
      <p:pic>
        <p:nvPicPr>
          <p:cNvPr id="4" name="Espace réservé du contenu 3" descr="C:\Users\pwuillam\Desktop\Pour PW\Nouvelle-Aquitaine\Début de sixième\Performance_equite_mathématiques_Nouvelle-Aquitaine_.png"/>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bwMode="auto">
          <a:xfrm>
            <a:off x="2009274" y="1215189"/>
            <a:ext cx="4848726" cy="5109411"/>
          </a:xfrm>
          <a:prstGeom prst="rect">
            <a:avLst/>
          </a:prstGeom>
          <a:noFill/>
          <a:ln>
            <a:noFill/>
          </a:ln>
        </p:spPr>
      </p:pic>
    </p:spTree>
    <p:extLst>
      <p:ext uri="{BB962C8B-B14F-4D97-AF65-F5344CB8AC3E}">
        <p14:creationId xmlns:p14="http://schemas.microsoft.com/office/powerpoint/2010/main" val="24083932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4294967295"/>
          </p:nvPr>
        </p:nvSpPr>
        <p:spPr>
          <a:xfrm>
            <a:off x="8149942" y="6390910"/>
            <a:ext cx="450457" cy="365125"/>
          </a:xfrm>
          <a:prstGeom prst="rect">
            <a:avLst/>
          </a:prstGeom>
        </p:spPr>
        <p:txBody>
          <a:bodyPr/>
          <a:lstStyle/>
          <a:p>
            <a:fld id="{A786685B-2977-D546-9E3D-3CA676A47F0C}" type="slidenum">
              <a:rPr lang="fr-FR" smtClean="0"/>
              <a:pPr/>
              <a:t>7</a:t>
            </a:fld>
            <a:endParaRPr lang="fr-FR" dirty="0"/>
          </a:p>
        </p:txBody>
      </p:sp>
      <p:sp>
        <p:nvSpPr>
          <p:cNvPr id="4" name="Espace réservé du texte 3"/>
          <p:cNvSpPr>
            <a:spLocks noGrp="1"/>
          </p:cNvSpPr>
          <p:nvPr>
            <p:ph type="body" sz="quarter" idx="13"/>
          </p:nvPr>
        </p:nvSpPr>
        <p:spPr>
          <a:xfrm>
            <a:off x="621633" y="1266924"/>
            <a:ext cx="8065167" cy="4397375"/>
          </a:xfrm>
        </p:spPr>
        <p:txBody>
          <a:bodyPr>
            <a:noAutofit/>
          </a:bodyPr>
          <a:lstStyle/>
          <a:p>
            <a:pPr marL="0" indent="0">
              <a:buNone/>
            </a:pPr>
            <a:endParaRPr lang="fr-FR" sz="1800" b="1" dirty="0"/>
          </a:p>
          <a:p>
            <a:pPr marL="0" indent="0">
              <a:buNone/>
            </a:pPr>
            <a:r>
              <a:rPr lang="fr-FR" sz="1800" b="1" dirty="0"/>
              <a:t>« Evaluations CP » :</a:t>
            </a:r>
            <a:r>
              <a:rPr lang="fr-FR" sz="1800" dirty="0"/>
              <a:t> des repères permettant aux enseignants de disposer d’un panorama à l’entrée en CP. Il s’agit de bien apprécier, d’un point de vue individuel et collectif, les acquis qui permettront d’ancrer les apprentissages de CP en début d’année.</a:t>
            </a:r>
          </a:p>
          <a:p>
            <a:pPr marL="0" indent="0">
              <a:buNone/>
            </a:pPr>
            <a:r>
              <a:rPr lang="fr-FR" sz="1800" b="1" dirty="0"/>
              <a:t>« Point d’étape CP » :</a:t>
            </a:r>
            <a:r>
              <a:rPr lang="fr-FR" sz="1800" dirty="0"/>
              <a:t> un bilan à mi- année scolaire pour apprécier la progression des élèves, dans les domaines de la lecture, de l’écriture et de la numération. </a:t>
            </a:r>
          </a:p>
          <a:p>
            <a:pPr marL="0" indent="0">
              <a:buNone/>
            </a:pPr>
            <a:r>
              <a:rPr lang="fr-FR" sz="1800" b="1" dirty="0" smtClean="0"/>
              <a:t>«</a:t>
            </a:r>
            <a:r>
              <a:rPr lang="fr-FR" sz="1800" b="1" dirty="0"/>
              <a:t> Evaluations CE1 » :</a:t>
            </a:r>
            <a:r>
              <a:rPr lang="fr-FR" sz="1800" dirty="0"/>
              <a:t> des repères permettant aux enseignants de disposer d’un bilan à l’entrée en CE1 sur les compétences liées à la lecture, l’écriture et la numération. Il s’agit d’une aide à l’organisation  des apprentissages de l’année de CE1.</a:t>
            </a:r>
          </a:p>
          <a:p>
            <a:pPr marL="0" indent="0">
              <a:buNone/>
            </a:pPr>
            <a:endParaRPr lang="fr-FR" sz="1800" dirty="0"/>
          </a:p>
        </p:txBody>
      </p:sp>
      <p:sp>
        <p:nvSpPr>
          <p:cNvPr id="5" name="Rectangle 2"/>
          <p:cNvSpPr txBox="1">
            <a:spLocks noChangeArrowheads="1"/>
          </p:cNvSpPr>
          <p:nvPr/>
        </p:nvSpPr>
        <p:spPr>
          <a:xfrm>
            <a:off x="392785" y="0"/>
            <a:ext cx="7881400" cy="810753"/>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3000" kern="1200" cap="all">
                <a:solidFill>
                  <a:schemeClr val="tx1">
                    <a:lumMod val="75000"/>
                    <a:lumOff val="25000"/>
                  </a:schemeClr>
                </a:solidFill>
                <a:latin typeface="+mj-lt"/>
                <a:ea typeface="+mj-ea"/>
                <a:cs typeface="+mj-cs"/>
              </a:defRPr>
            </a:lvl1pPr>
          </a:lstStyle>
          <a:p>
            <a:r>
              <a:rPr lang="fr-FR" altLang="fr-FR" sz="2800" b="1" dirty="0">
                <a:solidFill>
                  <a:schemeClr val="tx1"/>
                </a:solidFill>
              </a:rPr>
              <a:t/>
            </a:r>
            <a:br>
              <a:rPr lang="fr-FR" altLang="fr-FR" sz="2800" b="1" dirty="0">
                <a:solidFill>
                  <a:schemeClr val="tx1"/>
                </a:solidFill>
              </a:rPr>
            </a:br>
            <a:r>
              <a:rPr lang="fr-FR" altLang="fr-FR" sz="2000" b="1" dirty="0" smtClean="0">
                <a:solidFill>
                  <a:schemeClr val="tx1"/>
                </a:solidFill>
              </a:rPr>
              <a:t>METHODOLOGIE : </a:t>
            </a:r>
            <a:r>
              <a:rPr lang="fr-FR" altLang="fr-FR" sz="2000" cap="none" dirty="0" smtClean="0">
                <a:solidFill>
                  <a:schemeClr val="tx1"/>
                </a:solidFill>
              </a:rPr>
              <a:t>rappel des objectifs</a:t>
            </a:r>
            <a:endParaRPr lang="fr-FR" sz="2000" dirty="0">
              <a:solidFill>
                <a:schemeClr val="tx1"/>
              </a:solidFill>
            </a:endParaRPr>
          </a:p>
        </p:txBody>
      </p:sp>
    </p:spTree>
    <p:extLst>
      <p:ext uri="{BB962C8B-B14F-4D97-AF65-F5344CB8AC3E}">
        <p14:creationId xmlns:p14="http://schemas.microsoft.com/office/powerpoint/2010/main" val="14917165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p:cNvSpPr>
            <a:spLocks noGrp="1"/>
          </p:cNvSpPr>
          <p:nvPr>
            <p:ph type="body" sz="quarter" idx="13"/>
          </p:nvPr>
        </p:nvSpPr>
        <p:spPr>
          <a:xfrm>
            <a:off x="179632" y="1582470"/>
            <a:ext cx="6500687" cy="3959589"/>
          </a:xfrm>
        </p:spPr>
        <p:txBody>
          <a:bodyPr>
            <a:normAutofit lnSpcReduction="10000"/>
          </a:bodyPr>
          <a:lstStyle/>
          <a:p>
            <a:pPr lvl="1"/>
            <a:r>
              <a:rPr lang="fr-FR" sz="2000" dirty="0"/>
              <a:t> </a:t>
            </a:r>
            <a:r>
              <a:rPr lang="fr-FR" sz="2000" b="1" dirty="0"/>
              <a:t>Cadrage</a:t>
            </a:r>
            <a:r>
              <a:rPr lang="fr-FR" sz="2000" dirty="0"/>
              <a:t> entre le conseil scientifique de l’éducation nationale, des équipes de </a:t>
            </a:r>
            <a:r>
              <a:rPr lang="fr-FR" sz="2000" dirty="0" smtClean="0"/>
              <a:t>chercheurs, la </a:t>
            </a:r>
            <a:r>
              <a:rPr lang="fr-FR" sz="2000" dirty="0"/>
              <a:t>Depp, </a:t>
            </a:r>
            <a:r>
              <a:rPr lang="fr-FR" sz="2000" dirty="0" smtClean="0"/>
              <a:t> </a:t>
            </a:r>
            <a:r>
              <a:rPr lang="fr-FR" sz="2000" dirty="0"/>
              <a:t>la Dgesco et l</a:t>
            </a:r>
            <a:r>
              <a:rPr lang="fr-FR" sz="2000" dirty="0" smtClean="0"/>
              <a:t>’</a:t>
            </a:r>
            <a:r>
              <a:rPr lang="fr-FR" sz="2000" dirty="0"/>
              <a:t> </a:t>
            </a:r>
            <a:r>
              <a:rPr lang="fr-FR" sz="2000" dirty="0" smtClean="0"/>
              <a:t>IGÉSR</a:t>
            </a:r>
          </a:p>
          <a:p>
            <a:pPr marL="457200" lvl="1" indent="0">
              <a:buNone/>
            </a:pPr>
            <a:endParaRPr lang="fr-FR" sz="2000" dirty="0"/>
          </a:p>
          <a:p>
            <a:pPr lvl="1"/>
            <a:r>
              <a:rPr lang="fr-FR" sz="2000" dirty="0"/>
              <a:t> </a:t>
            </a:r>
            <a:r>
              <a:rPr lang="fr-FR" sz="2000" b="1" dirty="0"/>
              <a:t>Conception</a:t>
            </a:r>
            <a:r>
              <a:rPr lang="fr-FR" sz="2000" dirty="0"/>
              <a:t> par des groupes experts (enseignants de terrain, maîtres formateurs, CPC, IEN) selon les processus DEPP en collaboration avec le conseil scientifique</a:t>
            </a:r>
          </a:p>
          <a:p>
            <a:pPr lvl="1"/>
            <a:endParaRPr lang="fr-FR" sz="2000" dirty="0"/>
          </a:p>
          <a:p>
            <a:pPr lvl="1"/>
            <a:r>
              <a:rPr lang="fr-FR" sz="2000" dirty="0"/>
              <a:t> </a:t>
            </a:r>
            <a:r>
              <a:rPr lang="fr-FR" sz="2000" b="1" dirty="0"/>
              <a:t>Expérimentation</a:t>
            </a:r>
            <a:r>
              <a:rPr lang="fr-FR" sz="2000" dirty="0"/>
              <a:t> au préalable sur des échantillons de plusieurs milliers d’élèves : calibrage des items, prise en compte des retours des enseignants</a:t>
            </a:r>
          </a:p>
          <a:p>
            <a:pPr lvl="1"/>
            <a:endParaRPr lang="fr-FR" sz="2000" dirty="0"/>
          </a:p>
          <a:p>
            <a:pPr lvl="1"/>
            <a:r>
              <a:rPr lang="fr-FR" sz="2000" dirty="0"/>
              <a:t> Démarche d’</a:t>
            </a:r>
            <a:r>
              <a:rPr lang="fr-FR" sz="2000" b="1" dirty="0"/>
              <a:t>amélioration</a:t>
            </a:r>
            <a:r>
              <a:rPr lang="fr-FR" sz="2000" dirty="0"/>
              <a:t> </a:t>
            </a:r>
            <a:r>
              <a:rPr lang="fr-FR" sz="2000" dirty="0" smtClean="0"/>
              <a:t>permanente</a:t>
            </a:r>
            <a:endParaRPr lang="fr-FR" dirty="0"/>
          </a:p>
        </p:txBody>
      </p:sp>
      <p:sp>
        <p:nvSpPr>
          <p:cNvPr id="5" name="Rectangle 2"/>
          <p:cNvSpPr txBox="1">
            <a:spLocks noChangeArrowheads="1"/>
          </p:cNvSpPr>
          <p:nvPr/>
        </p:nvSpPr>
        <p:spPr>
          <a:xfrm>
            <a:off x="392785" y="266330"/>
            <a:ext cx="7881400" cy="810753"/>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3000" kern="1200" cap="all">
                <a:solidFill>
                  <a:schemeClr val="tx1">
                    <a:lumMod val="75000"/>
                    <a:lumOff val="25000"/>
                  </a:schemeClr>
                </a:solidFill>
                <a:latin typeface="+mj-lt"/>
                <a:ea typeface="+mj-ea"/>
                <a:cs typeface="+mj-cs"/>
              </a:defRPr>
            </a:lvl1pPr>
          </a:lstStyle>
          <a:p>
            <a:r>
              <a:rPr lang="fr-FR" altLang="fr-FR" sz="2800" b="1" dirty="0">
                <a:solidFill>
                  <a:schemeClr val="tx1"/>
                </a:solidFill>
              </a:rPr>
              <a:t/>
            </a:r>
            <a:br>
              <a:rPr lang="fr-FR" altLang="fr-FR" sz="2800" b="1" dirty="0">
                <a:solidFill>
                  <a:schemeClr val="tx1"/>
                </a:solidFill>
              </a:rPr>
            </a:br>
            <a:r>
              <a:rPr lang="fr-FR" altLang="fr-FR" sz="2000" b="1" dirty="0" smtClean="0">
                <a:solidFill>
                  <a:schemeClr val="tx1"/>
                </a:solidFill>
              </a:rPr>
              <a:t>METHODOLOGIE : </a:t>
            </a:r>
            <a:r>
              <a:rPr lang="fr-FR" altLang="fr-FR" sz="2000" cap="none" dirty="0" smtClean="0">
                <a:solidFill>
                  <a:schemeClr val="tx1"/>
                </a:solidFill>
              </a:rPr>
              <a:t>démarche de conception des évaluations</a:t>
            </a:r>
            <a:endParaRPr lang="fr-FR" sz="2000" dirty="0">
              <a:solidFill>
                <a:schemeClr val="tx1"/>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0319" y="671706"/>
            <a:ext cx="2210463" cy="1837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494228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4294967295"/>
          </p:nvPr>
        </p:nvSpPr>
        <p:spPr>
          <a:xfrm>
            <a:off x="8149942" y="6390910"/>
            <a:ext cx="450457" cy="365125"/>
          </a:xfrm>
          <a:prstGeom prst="rect">
            <a:avLst/>
          </a:prstGeom>
        </p:spPr>
        <p:txBody>
          <a:bodyPr/>
          <a:lstStyle/>
          <a:p>
            <a:fld id="{A786685B-2977-D546-9E3D-3CA676A47F0C}" type="slidenum">
              <a:rPr lang="fr-FR" smtClean="0"/>
              <a:pPr/>
              <a:t>9</a:t>
            </a:fld>
            <a:endParaRPr lang="fr-FR" dirty="0"/>
          </a:p>
        </p:txBody>
      </p:sp>
      <p:sp>
        <p:nvSpPr>
          <p:cNvPr id="4" name="Espace réservé du texte 3"/>
          <p:cNvSpPr>
            <a:spLocks noGrp="1"/>
          </p:cNvSpPr>
          <p:nvPr>
            <p:ph type="body" sz="quarter" idx="13"/>
          </p:nvPr>
        </p:nvSpPr>
        <p:spPr>
          <a:xfrm>
            <a:off x="718462" y="1469378"/>
            <a:ext cx="7881937" cy="4397375"/>
          </a:xfrm>
        </p:spPr>
        <p:txBody>
          <a:bodyPr>
            <a:normAutofit/>
          </a:bodyPr>
          <a:lstStyle/>
          <a:p>
            <a:pPr marL="0" indent="0">
              <a:buNone/>
            </a:pPr>
            <a:r>
              <a:rPr lang="fr-FR" sz="1900" dirty="0"/>
              <a:t>Les évaluations</a:t>
            </a:r>
          </a:p>
          <a:p>
            <a:pPr>
              <a:buClr>
                <a:schemeClr val="accent2"/>
              </a:buClr>
            </a:pPr>
            <a:r>
              <a:rPr lang="fr-FR" sz="1900" dirty="0"/>
              <a:t>fournissent des repères à un moment donné  </a:t>
            </a:r>
          </a:p>
          <a:p>
            <a:pPr>
              <a:buClr>
                <a:schemeClr val="accent2"/>
              </a:buClr>
            </a:pPr>
            <a:r>
              <a:rPr lang="fr-FR" sz="1900" dirty="0"/>
              <a:t>ne sont pas exhaustives dans les compétences évaluées</a:t>
            </a:r>
          </a:p>
          <a:p>
            <a:pPr lvl="1">
              <a:buClr>
                <a:schemeClr val="accent2"/>
              </a:buClr>
            </a:pPr>
            <a:r>
              <a:rPr lang="fr-FR" sz="1900" dirty="0"/>
              <a:t>Elles n’ont pas vocation à mesurer tout ce qui a été appris les années précédentes, ni tout ce qui figure au programme. Par conséquent, des choix sont faits.</a:t>
            </a:r>
          </a:p>
          <a:p>
            <a:pPr>
              <a:buClr>
                <a:schemeClr val="accent2"/>
              </a:buClr>
            </a:pPr>
            <a:r>
              <a:rPr lang="fr-FR" sz="1900" dirty="0"/>
              <a:t>s’inscrivent dans les programmes scolaires</a:t>
            </a:r>
          </a:p>
          <a:p>
            <a:pPr lvl="1">
              <a:buClr>
                <a:schemeClr val="accent2"/>
              </a:buClr>
            </a:pPr>
            <a:r>
              <a:rPr lang="fr-FR" sz="1900" dirty="0"/>
              <a:t>Elles font explicitement référence aux programmes scolaires.</a:t>
            </a:r>
          </a:p>
          <a:p>
            <a:pPr lvl="1">
              <a:buClr>
                <a:schemeClr val="accent2"/>
              </a:buClr>
            </a:pPr>
            <a:r>
              <a:rPr lang="fr-FR" sz="1900" dirty="0"/>
              <a:t>Deux dimensions qui font exception </a:t>
            </a:r>
            <a:r>
              <a:rPr lang="fr-FR" sz="1900" dirty="0" smtClean="0"/>
              <a:t>(comparaison de suites de lettres </a:t>
            </a:r>
            <a:r>
              <a:rPr lang="fr-FR" sz="1900" dirty="0"/>
              <a:t>et ligne numérique) ont cependant été retenues pour leurs valeurs diagnostiques. </a:t>
            </a:r>
          </a:p>
          <a:p>
            <a:endParaRPr lang="fr-FR" dirty="0"/>
          </a:p>
          <a:p>
            <a:endParaRPr lang="fr-FR" dirty="0"/>
          </a:p>
          <a:p>
            <a:pPr marL="0" indent="0">
              <a:buNone/>
            </a:pPr>
            <a:endParaRPr lang="fr-FR" dirty="0"/>
          </a:p>
        </p:txBody>
      </p:sp>
      <p:sp>
        <p:nvSpPr>
          <p:cNvPr id="5" name="Rectangle 2"/>
          <p:cNvSpPr txBox="1">
            <a:spLocks noChangeArrowheads="1"/>
          </p:cNvSpPr>
          <p:nvPr/>
        </p:nvSpPr>
        <p:spPr>
          <a:xfrm>
            <a:off x="392785" y="266330"/>
            <a:ext cx="7881400" cy="810753"/>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3000" kern="1200" cap="all">
                <a:solidFill>
                  <a:schemeClr val="tx1">
                    <a:lumMod val="75000"/>
                    <a:lumOff val="25000"/>
                  </a:schemeClr>
                </a:solidFill>
                <a:latin typeface="+mj-lt"/>
                <a:ea typeface="+mj-ea"/>
                <a:cs typeface="+mj-cs"/>
              </a:defRPr>
            </a:lvl1pPr>
          </a:lstStyle>
          <a:p>
            <a:r>
              <a:rPr lang="fr-FR" altLang="fr-FR" sz="2800" b="1" dirty="0">
                <a:solidFill>
                  <a:schemeClr val="tx1"/>
                </a:solidFill>
              </a:rPr>
              <a:t/>
            </a:r>
            <a:br>
              <a:rPr lang="fr-FR" altLang="fr-FR" sz="2800" b="1" dirty="0">
                <a:solidFill>
                  <a:schemeClr val="tx1"/>
                </a:solidFill>
              </a:rPr>
            </a:br>
            <a:r>
              <a:rPr lang="fr-FR" altLang="fr-FR" sz="2000" b="1" dirty="0" smtClean="0">
                <a:solidFill>
                  <a:schemeClr val="tx1"/>
                </a:solidFill>
              </a:rPr>
              <a:t>METHODOLOGIE : </a:t>
            </a:r>
            <a:r>
              <a:rPr lang="fr-FR" altLang="fr-FR" sz="2000" cap="none" dirty="0" smtClean="0">
                <a:solidFill>
                  <a:schemeClr val="tx1"/>
                </a:solidFill>
              </a:rPr>
              <a:t>quelques précisions</a:t>
            </a:r>
            <a:endParaRPr lang="fr-FR" sz="2000" dirty="0">
              <a:solidFill>
                <a:schemeClr val="tx1"/>
              </a:solidFill>
            </a:endParaRPr>
          </a:p>
        </p:txBody>
      </p:sp>
    </p:spTree>
    <p:extLst>
      <p:ext uri="{BB962C8B-B14F-4D97-AF65-F5344CB8AC3E}">
        <p14:creationId xmlns:p14="http://schemas.microsoft.com/office/powerpoint/2010/main" val="9532581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txBox="1">
            <a:spLocks/>
          </p:cNvSpPr>
          <p:nvPr/>
        </p:nvSpPr>
        <p:spPr>
          <a:xfrm>
            <a:off x="8149942" y="6390910"/>
            <a:ext cx="632108" cy="365125"/>
          </a:xfrm>
          <a:prstGeom prst="rect">
            <a:avLst/>
          </a:prstGeom>
        </p:spPr>
        <p:txBody>
          <a:bodyPr vert="horz" lIns="91440" tIns="45720" rIns="91440" bIns="45720" rtlCol="0" anchor="ctr"/>
          <a:lstStyle>
            <a:defPPr>
              <a:defRPr lang="fr-FR"/>
            </a:defPPr>
            <a:lvl1pPr marL="0" algn="r" defTabSz="457200" rtl="0" eaLnBrk="1" latinLnBrk="0" hangingPunct="1">
              <a:defRPr sz="1000" b="1" kern="1200">
                <a:solidFill>
                  <a:srgbClr val="404040"/>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A58EF21-04D6-46D1-B8AF-04662AA14C7A}" type="slidenum">
              <a:rPr lang="fr-FR" altLang="en-US" smtClean="0">
                <a:solidFill>
                  <a:prstClr val="black"/>
                </a:solidFill>
              </a:rPr>
              <a:pPr>
                <a:defRPr/>
              </a:pPr>
              <a:t>10</a:t>
            </a:fld>
            <a:endParaRPr lang="fr-FR" altLang="en-US" dirty="0">
              <a:solidFill>
                <a:prstClr val="black"/>
              </a:solidFill>
              <a:latin typeface="55 Helvetica Roman" pitchFamily="84" charset="0"/>
            </a:endParaRPr>
          </a:p>
        </p:txBody>
      </p:sp>
      <p:sp>
        <p:nvSpPr>
          <p:cNvPr id="6" name="Espace réservé du contenu 8"/>
          <p:cNvSpPr txBox="1">
            <a:spLocks/>
          </p:cNvSpPr>
          <p:nvPr/>
        </p:nvSpPr>
        <p:spPr>
          <a:xfrm>
            <a:off x="805400" y="1476296"/>
            <a:ext cx="7881400" cy="4525963"/>
          </a:xfrm>
          <a:prstGeom prst="rect">
            <a:avLst/>
          </a:prstGeom>
        </p:spPr>
        <p:txBody>
          <a:bodyPr>
            <a:normAutofit/>
          </a:bodyPr>
          <a:lstStyle>
            <a:lvl1pPr marL="177800" indent="-177800" algn="l" defTabSz="457200" rtl="0" eaLnBrk="1" latinLnBrk="0" hangingPunct="1">
              <a:spcBef>
                <a:spcPct val="20000"/>
              </a:spcBef>
              <a:buSzPct val="100000"/>
              <a:buFont typeface="Arial"/>
              <a:buChar char="■"/>
              <a:defRPr sz="2000" kern="1200">
                <a:solidFill>
                  <a:srgbClr val="9B008A"/>
                </a:solidFill>
                <a:latin typeface="+mn-lt"/>
                <a:ea typeface="+mn-ea"/>
                <a:cs typeface="+mn-cs"/>
              </a:defRPr>
            </a:lvl1pPr>
            <a:lvl2pPr marL="627063" indent="-169863" algn="l" defTabSz="457200" rtl="0" eaLnBrk="1" latinLnBrk="0" hangingPunct="1">
              <a:spcBef>
                <a:spcPct val="20000"/>
              </a:spcBef>
              <a:buClr>
                <a:srgbClr val="9B008A"/>
              </a:buClr>
              <a:buFont typeface="Arial Italic"/>
              <a:buChar char="■"/>
              <a:defRPr sz="1500" kern="1200">
                <a:solidFill>
                  <a:schemeClr val="tx1"/>
                </a:solidFill>
                <a:latin typeface="+mn-lt"/>
                <a:ea typeface="+mn-ea"/>
                <a:cs typeface="+mn-cs"/>
              </a:defRPr>
            </a:lvl2pPr>
            <a:lvl3pPr marL="627063" indent="0" algn="l" defTabSz="457200" rtl="0" eaLnBrk="1" latinLnBrk="0" hangingPunct="1">
              <a:spcBef>
                <a:spcPct val="20000"/>
              </a:spcBef>
              <a:buFont typeface="Arial"/>
              <a:buNone/>
              <a:defRPr sz="1500" kern="1200">
                <a:solidFill>
                  <a:schemeClr val="tx1"/>
                </a:solidFill>
                <a:latin typeface="+mn-lt"/>
                <a:ea typeface="+mn-ea"/>
                <a:cs typeface="+mn-cs"/>
              </a:defRPr>
            </a:lvl3pPr>
            <a:lvl4pPr marL="627063" indent="177800" algn="l" defTabSz="457200" rtl="0" eaLnBrk="1" latinLnBrk="0" hangingPunct="1">
              <a:spcBef>
                <a:spcPct val="20000"/>
              </a:spcBef>
              <a:buClr>
                <a:srgbClr val="9B008A"/>
              </a:buClr>
              <a:buFont typeface="Arial"/>
              <a:buChar char="–"/>
              <a:defRPr sz="1100" kern="1200">
                <a:solidFill>
                  <a:schemeClr val="tx1"/>
                </a:solidFill>
                <a:latin typeface="+mn-lt"/>
                <a:ea typeface="+mn-ea"/>
                <a:cs typeface="+mn-cs"/>
              </a:defRPr>
            </a:lvl4pPr>
            <a:lvl5pPr marL="806450" indent="0" algn="l" defTabSz="457200" rtl="0" eaLnBrk="1" latinLnBrk="0" hangingPunct="1">
              <a:spcBef>
                <a:spcPct val="20000"/>
              </a:spcBef>
              <a:buFont typeface="Arial"/>
              <a:buNone/>
              <a:defRPr sz="11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a:pPr>
            <a:r>
              <a:rPr lang="fr-FR" dirty="0">
                <a:solidFill>
                  <a:schemeClr val="tx1"/>
                </a:solidFill>
              </a:rPr>
              <a:t>Elles ne cherchent pas à « piéger » les élèves : </a:t>
            </a:r>
          </a:p>
          <a:p>
            <a:pPr lvl="1">
              <a:buClr>
                <a:schemeClr val="accent2"/>
              </a:buClr>
              <a:buFont typeface="Arial" panose="020B0604020202020204" pitchFamily="34" charset="0"/>
              <a:buChar char="•"/>
              <a:defRPr/>
            </a:pPr>
            <a:r>
              <a:rPr lang="fr-FR" dirty="0"/>
              <a:t>l</a:t>
            </a:r>
            <a:r>
              <a:rPr lang="fr-FR" dirty="0">
                <a:solidFill>
                  <a:schemeClr val="tx1"/>
                </a:solidFill>
              </a:rPr>
              <a:t>es distracteurs choisis ont pour but de mieux cerner </a:t>
            </a:r>
            <a:r>
              <a:rPr lang="fr-FR" dirty="0" smtClean="0">
                <a:solidFill>
                  <a:schemeClr val="tx1"/>
                </a:solidFill>
              </a:rPr>
              <a:t>l’origine </a:t>
            </a:r>
            <a:r>
              <a:rPr lang="fr-FR" dirty="0">
                <a:solidFill>
                  <a:schemeClr val="tx1"/>
                </a:solidFill>
              </a:rPr>
              <a:t>des erreurs</a:t>
            </a:r>
            <a:endParaRPr lang="fr-FR" dirty="0"/>
          </a:p>
          <a:p>
            <a:pPr marL="0" indent="0">
              <a:buFont typeface="Arial"/>
              <a:buNone/>
              <a:defRPr/>
            </a:pPr>
            <a:endParaRPr lang="fr-FR" dirty="0"/>
          </a:p>
          <a:p>
            <a:pPr marL="0" indent="0">
              <a:buFont typeface="Arial"/>
              <a:buNone/>
              <a:defRPr/>
            </a:pPr>
            <a:r>
              <a:rPr lang="fr-FR" dirty="0">
                <a:solidFill>
                  <a:schemeClr val="tx1"/>
                </a:solidFill>
              </a:rPr>
              <a:t>Exemple : Comprendre le vocabulaire (mots)</a:t>
            </a:r>
          </a:p>
          <a:p>
            <a:pPr marL="0" indent="0">
              <a:buFont typeface="Arial"/>
              <a:buNone/>
              <a:defRPr/>
            </a:pPr>
            <a:r>
              <a:rPr lang="fr-FR" i="1" dirty="0">
                <a:solidFill>
                  <a:prstClr val="black"/>
                </a:solidFill>
              </a:rPr>
              <a:t>Entourer le dessin du mot « scier »</a:t>
            </a:r>
            <a:endParaRPr lang="fr-FR" i="1" dirty="0"/>
          </a:p>
        </p:txBody>
      </p:sp>
      <p:pic>
        <p:nvPicPr>
          <p:cNvPr id="5122"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83290" y="3292198"/>
            <a:ext cx="4675790" cy="27702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Forme libre 10"/>
          <p:cNvSpPr/>
          <p:nvPr/>
        </p:nvSpPr>
        <p:spPr>
          <a:xfrm>
            <a:off x="4621185" y="3150375"/>
            <a:ext cx="2051224" cy="1770743"/>
          </a:xfrm>
          <a:custGeom>
            <a:avLst/>
            <a:gdLst>
              <a:gd name="connsiteX0" fmla="*/ 1021125 w 2536318"/>
              <a:gd name="connsiteY0" fmla="*/ 43543 h 1770743"/>
              <a:gd name="connsiteX1" fmla="*/ 919525 w 2536318"/>
              <a:gd name="connsiteY1" fmla="*/ 14515 h 1770743"/>
              <a:gd name="connsiteX2" fmla="*/ 861467 w 2536318"/>
              <a:gd name="connsiteY2" fmla="*/ 0 h 1770743"/>
              <a:gd name="connsiteX3" fmla="*/ 367982 w 2536318"/>
              <a:gd name="connsiteY3" fmla="*/ 14515 h 1770743"/>
              <a:gd name="connsiteX4" fmla="*/ 309925 w 2536318"/>
              <a:gd name="connsiteY4" fmla="*/ 29029 h 1770743"/>
              <a:gd name="connsiteX5" fmla="*/ 237353 w 2536318"/>
              <a:gd name="connsiteY5" fmla="*/ 43543 h 1770743"/>
              <a:gd name="connsiteX6" fmla="*/ 193810 w 2536318"/>
              <a:gd name="connsiteY6" fmla="*/ 58058 h 1770743"/>
              <a:gd name="connsiteX7" fmla="*/ 150267 w 2536318"/>
              <a:gd name="connsiteY7" fmla="*/ 101600 h 1770743"/>
              <a:gd name="connsiteX8" fmla="*/ 135753 w 2536318"/>
              <a:gd name="connsiteY8" fmla="*/ 145143 h 1770743"/>
              <a:gd name="connsiteX9" fmla="*/ 92210 w 2536318"/>
              <a:gd name="connsiteY9" fmla="*/ 174172 h 1770743"/>
              <a:gd name="connsiteX10" fmla="*/ 19639 w 2536318"/>
              <a:gd name="connsiteY10" fmla="*/ 304800 h 1770743"/>
              <a:gd name="connsiteX11" fmla="*/ 19639 w 2536318"/>
              <a:gd name="connsiteY11" fmla="*/ 754743 h 1770743"/>
              <a:gd name="connsiteX12" fmla="*/ 34153 w 2536318"/>
              <a:gd name="connsiteY12" fmla="*/ 812800 h 1770743"/>
              <a:gd name="connsiteX13" fmla="*/ 77696 w 2536318"/>
              <a:gd name="connsiteY13" fmla="*/ 972458 h 1770743"/>
              <a:gd name="connsiteX14" fmla="*/ 92210 w 2536318"/>
              <a:gd name="connsiteY14" fmla="*/ 1016000 h 1770743"/>
              <a:gd name="connsiteX15" fmla="*/ 106725 w 2536318"/>
              <a:gd name="connsiteY15" fmla="*/ 1074058 h 1770743"/>
              <a:gd name="connsiteX16" fmla="*/ 150267 w 2536318"/>
              <a:gd name="connsiteY16" fmla="*/ 1132115 h 1770743"/>
              <a:gd name="connsiteX17" fmla="*/ 179296 w 2536318"/>
              <a:gd name="connsiteY17" fmla="*/ 1175658 h 1770743"/>
              <a:gd name="connsiteX18" fmla="*/ 222839 w 2536318"/>
              <a:gd name="connsiteY18" fmla="*/ 1233715 h 1770743"/>
              <a:gd name="connsiteX19" fmla="*/ 251867 w 2536318"/>
              <a:gd name="connsiteY19" fmla="*/ 1277258 h 1770743"/>
              <a:gd name="connsiteX20" fmla="*/ 295410 w 2536318"/>
              <a:gd name="connsiteY20" fmla="*/ 1306286 h 1770743"/>
              <a:gd name="connsiteX21" fmla="*/ 382496 w 2536318"/>
              <a:gd name="connsiteY21" fmla="*/ 1393372 h 1770743"/>
              <a:gd name="connsiteX22" fmla="*/ 426039 w 2536318"/>
              <a:gd name="connsiteY22" fmla="*/ 1422400 h 1770743"/>
              <a:gd name="connsiteX23" fmla="*/ 513125 w 2536318"/>
              <a:gd name="connsiteY23" fmla="*/ 1480458 h 1770743"/>
              <a:gd name="connsiteX24" fmla="*/ 556667 w 2536318"/>
              <a:gd name="connsiteY24" fmla="*/ 1524000 h 1770743"/>
              <a:gd name="connsiteX25" fmla="*/ 600210 w 2536318"/>
              <a:gd name="connsiteY25" fmla="*/ 1538515 h 1770743"/>
              <a:gd name="connsiteX26" fmla="*/ 716325 w 2536318"/>
              <a:gd name="connsiteY26" fmla="*/ 1596572 h 1770743"/>
              <a:gd name="connsiteX27" fmla="*/ 803410 w 2536318"/>
              <a:gd name="connsiteY27" fmla="*/ 1640115 h 1770743"/>
              <a:gd name="connsiteX28" fmla="*/ 846953 w 2536318"/>
              <a:gd name="connsiteY28" fmla="*/ 1669143 h 1770743"/>
              <a:gd name="connsiteX29" fmla="*/ 934039 w 2536318"/>
              <a:gd name="connsiteY29" fmla="*/ 1698172 h 1770743"/>
              <a:gd name="connsiteX30" fmla="*/ 977582 w 2536318"/>
              <a:gd name="connsiteY30" fmla="*/ 1727200 h 1770743"/>
              <a:gd name="connsiteX31" fmla="*/ 1064667 w 2536318"/>
              <a:gd name="connsiteY31" fmla="*/ 1741715 h 1770743"/>
              <a:gd name="connsiteX32" fmla="*/ 1122725 w 2536318"/>
              <a:gd name="connsiteY32" fmla="*/ 1756229 h 1770743"/>
              <a:gd name="connsiteX33" fmla="*/ 1340439 w 2536318"/>
              <a:gd name="connsiteY33" fmla="*/ 1770743 h 1770743"/>
              <a:gd name="connsiteX34" fmla="*/ 1732325 w 2536318"/>
              <a:gd name="connsiteY34" fmla="*/ 1756229 h 1770743"/>
              <a:gd name="connsiteX35" fmla="*/ 1862953 w 2536318"/>
              <a:gd name="connsiteY35" fmla="*/ 1727200 h 1770743"/>
              <a:gd name="connsiteX36" fmla="*/ 1964553 w 2536318"/>
              <a:gd name="connsiteY36" fmla="*/ 1712686 h 1770743"/>
              <a:gd name="connsiteX37" fmla="*/ 2008096 w 2536318"/>
              <a:gd name="connsiteY37" fmla="*/ 1698172 h 1770743"/>
              <a:gd name="connsiteX38" fmla="*/ 2124210 w 2536318"/>
              <a:gd name="connsiteY38" fmla="*/ 1669143 h 1770743"/>
              <a:gd name="connsiteX39" fmla="*/ 2182267 w 2536318"/>
              <a:gd name="connsiteY39" fmla="*/ 1640115 h 1770743"/>
              <a:gd name="connsiteX40" fmla="*/ 2269353 w 2536318"/>
              <a:gd name="connsiteY40" fmla="*/ 1611086 h 1770743"/>
              <a:gd name="connsiteX41" fmla="*/ 2399982 w 2536318"/>
              <a:gd name="connsiteY41" fmla="*/ 1509486 h 1770743"/>
              <a:gd name="connsiteX42" fmla="*/ 2429010 w 2536318"/>
              <a:gd name="connsiteY42" fmla="*/ 1465943 h 1770743"/>
              <a:gd name="connsiteX43" fmla="*/ 2443525 w 2536318"/>
              <a:gd name="connsiteY43" fmla="*/ 1422400 h 1770743"/>
              <a:gd name="connsiteX44" fmla="*/ 2458039 w 2536318"/>
              <a:gd name="connsiteY44" fmla="*/ 1117600 h 1770743"/>
              <a:gd name="connsiteX45" fmla="*/ 2472553 w 2536318"/>
              <a:gd name="connsiteY45" fmla="*/ 1074058 h 1770743"/>
              <a:gd name="connsiteX46" fmla="*/ 2487067 w 2536318"/>
              <a:gd name="connsiteY46" fmla="*/ 1016000 h 1770743"/>
              <a:gd name="connsiteX47" fmla="*/ 2516096 w 2536318"/>
              <a:gd name="connsiteY47" fmla="*/ 870858 h 1770743"/>
              <a:gd name="connsiteX48" fmla="*/ 2516096 w 2536318"/>
              <a:gd name="connsiteY48" fmla="*/ 464458 h 1770743"/>
              <a:gd name="connsiteX49" fmla="*/ 2472553 w 2536318"/>
              <a:gd name="connsiteY49" fmla="*/ 377372 h 1770743"/>
              <a:gd name="connsiteX50" fmla="*/ 2429010 w 2536318"/>
              <a:gd name="connsiteY50" fmla="*/ 348343 h 1770743"/>
              <a:gd name="connsiteX51" fmla="*/ 2356439 w 2536318"/>
              <a:gd name="connsiteY51" fmla="*/ 261258 h 1770743"/>
              <a:gd name="connsiteX52" fmla="*/ 2254839 w 2536318"/>
              <a:gd name="connsiteY52" fmla="*/ 203200 h 1770743"/>
              <a:gd name="connsiteX53" fmla="*/ 2211296 w 2536318"/>
              <a:gd name="connsiteY53" fmla="*/ 174172 h 1770743"/>
              <a:gd name="connsiteX54" fmla="*/ 2109696 w 2536318"/>
              <a:gd name="connsiteY54" fmla="*/ 145143 h 1770743"/>
              <a:gd name="connsiteX55" fmla="*/ 1790382 w 2536318"/>
              <a:gd name="connsiteY55" fmla="*/ 116115 h 1770743"/>
              <a:gd name="connsiteX56" fmla="*/ 1456553 w 2536318"/>
              <a:gd name="connsiteY56" fmla="*/ 101600 h 1770743"/>
              <a:gd name="connsiteX57" fmla="*/ 1383982 w 2536318"/>
              <a:gd name="connsiteY57" fmla="*/ 87086 h 1770743"/>
              <a:gd name="connsiteX58" fmla="*/ 1325925 w 2536318"/>
              <a:gd name="connsiteY58" fmla="*/ 72572 h 1770743"/>
              <a:gd name="connsiteX59" fmla="*/ 1166267 w 2536318"/>
              <a:gd name="connsiteY59" fmla="*/ 58058 h 1770743"/>
              <a:gd name="connsiteX60" fmla="*/ 1064667 w 2536318"/>
              <a:gd name="connsiteY60" fmla="*/ 29029 h 1770743"/>
              <a:gd name="connsiteX61" fmla="*/ 1021125 w 2536318"/>
              <a:gd name="connsiteY61" fmla="*/ 43543 h 177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536318" h="1770743">
                <a:moveTo>
                  <a:pt x="1021125" y="43543"/>
                </a:moveTo>
                <a:cubicBezTo>
                  <a:pt x="996935" y="41124"/>
                  <a:pt x="953506" y="23782"/>
                  <a:pt x="919525" y="14515"/>
                </a:cubicBezTo>
                <a:cubicBezTo>
                  <a:pt x="900280" y="9266"/>
                  <a:pt x="881415" y="0"/>
                  <a:pt x="861467" y="0"/>
                </a:cubicBezTo>
                <a:cubicBezTo>
                  <a:pt x="696901" y="0"/>
                  <a:pt x="532477" y="9677"/>
                  <a:pt x="367982" y="14515"/>
                </a:cubicBezTo>
                <a:cubicBezTo>
                  <a:pt x="348630" y="19353"/>
                  <a:pt x="329398" y="24702"/>
                  <a:pt x="309925" y="29029"/>
                </a:cubicBezTo>
                <a:cubicBezTo>
                  <a:pt x="285843" y="34380"/>
                  <a:pt x="261286" y="37560"/>
                  <a:pt x="237353" y="43543"/>
                </a:cubicBezTo>
                <a:cubicBezTo>
                  <a:pt x="222510" y="47254"/>
                  <a:pt x="208324" y="53220"/>
                  <a:pt x="193810" y="58058"/>
                </a:cubicBezTo>
                <a:cubicBezTo>
                  <a:pt x="179296" y="72572"/>
                  <a:pt x="161653" y="84521"/>
                  <a:pt x="150267" y="101600"/>
                </a:cubicBezTo>
                <a:cubicBezTo>
                  <a:pt x="141780" y="114330"/>
                  <a:pt x="145310" y="133196"/>
                  <a:pt x="135753" y="145143"/>
                </a:cubicBezTo>
                <a:cubicBezTo>
                  <a:pt x="124856" y="158765"/>
                  <a:pt x="106724" y="164496"/>
                  <a:pt x="92210" y="174172"/>
                </a:cubicBezTo>
                <a:cubicBezTo>
                  <a:pt x="25667" y="273988"/>
                  <a:pt x="45186" y="228160"/>
                  <a:pt x="19639" y="304800"/>
                </a:cubicBezTo>
                <a:cubicBezTo>
                  <a:pt x="-9076" y="505808"/>
                  <a:pt x="-3889" y="425348"/>
                  <a:pt x="19639" y="754743"/>
                </a:cubicBezTo>
                <a:cubicBezTo>
                  <a:pt x="21060" y="774640"/>
                  <a:pt x="29826" y="793327"/>
                  <a:pt x="34153" y="812800"/>
                </a:cubicBezTo>
                <a:cubicBezTo>
                  <a:pt x="61506" y="935892"/>
                  <a:pt x="32384" y="836522"/>
                  <a:pt x="77696" y="972458"/>
                </a:cubicBezTo>
                <a:cubicBezTo>
                  <a:pt x="82534" y="986972"/>
                  <a:pt x="88499" y="1001158"/>
                  <a:pt x="92210" y="1016000"/>
                </a:cubicBezTo>
                <a:cubicBezTo>
                  <a:pt x="97048" y="1035353"/>
                  <a:pt x="97804" y="1056216"/>
                  <a:pt x="106725" y="1074058"/>
                </a:cubicBezTo>
                <a:cubicBezTo>
                  <a:pt x="117543" y="1095694"/>
                  <a:pt x="136207" y="1112431"/>
                  <a:pt x="150267" y="1132115"/>
                </a:cubicBezTo>
                <a:cubicBezTo>
                  <a:pt x="160406" y="1146310"/>
                  <a:pt x="169157" y="1161463"/>
                  <a:pt x="179296" y="1175658"/>
                </a:cubicBezTo>
                <a:cubicBezTo>
                  <a:pt x="193356" y="1195343"/>
                  <a:pt x="208779" y="1214030"/>
                  <a:pt x="222839" y="1233715"/>
                </a:cubicBezTo>
                <a:cubicBezTo>
                  <a:pt x="232978" y="1247910"/>
                  <a:pt x="239532" y="1264923"/>
                  <a:pt x="251867" y="1277258"/>
                </a:cubicBezTo>
                <a:cubicBezTo>
                  <a:pt x="264202" y="1289593"/>
                  <a:pt x="282372" y="1294697"/>
                  <a:pt x="295410" y="1306286"/>
                </a:cubicBezTo>
                <a:cubicBezTo>
                  <a:pt x="326093" y="1333560"/>
                  <a:pt x="348338" y="1370600"/>
                  <a:pt x="382496" y="1393372"/>
                </a:cubicBezTo>
                <a:cubicBezTo>
                  <a:pt x="397010" y="1403048"/>
                  <a:pt x="412638" y="1411233"/>
                  <a:pt x="426039" y="1422400"/>
                </a:cubicBezTo>
                <a:cubicBezTo>
                  <a:pt x="498523" y="1482802"/>
                  <a:pt x="436602" y="1454949"/>
                  <a:pt x="513125" y="1480458"/>
                </a:cubicBezTo>
                <a:cubicBezTo>
                  <a:pt x="527639" y="1494972"/>
                  <a:pt x="539588" y="1512614"/>
                  <a:pt x="556667" y="1524000"/>
                </a:cubicBezTo>
                <a:cubicBezTo>
                  <a:pt x="569397" y="1532487"/>
                  <a:pt x="586282" y="1532184"/>
                  <a:pt x="600210" y="1538515"/>
                </a:cubicBezTo>
                <a:cubicBezTo>
                  <a:pt x="639605" y="1556422"/>
                  <a:pt x="680319" y="1572568"/>
                  <a:pt x="716325" y="1596572"/>
                </a:cubicBezTo>
                <a:cubicBezTo>
                  <a:pt x="841104" y="1679758"/>
                  <a:pt x="683233" y="1580026"/>
                  <a:pt x="803410" y="1640115"/>
                </a:cubicBezTo>
                <a:cubicBezTo>
                  <a:pt x="819012" y="1647916"/>
                  <a:pt x="831013" y="1662058"/>
                  <a:pt x="846953" y="1669143"/>
                </a:cubicBezTo>
                <a:cubicBezTo>
                  <a:pt x="874915" y="1681570"/>
                  <a:pt x="908579" y="1681199"/>
                  <a:pt x="934039" y="1698172"/>
                </a:cubicBezTo>
                <a:cubicBezTo>
                  <a:pt x="948553" y="1707848"/>
                  <a:pt x="961033" y="1721684"/>
                  <a:pt x="977582" y="1727200"/>
                </a:cubicBezTo>
                <a:cubicBezTo>
                  <a:pt x="1005501" y="1736506"/>
                  <a:pt x="1035810" y="1735943"/>
                  <a:pt x="1064667" y="1741715"/>
                </a:cubicBezTo>
                <a:cubicBezTo>
                  <a:pt x="1084228" y="1745627"/>
                  <a:pt x="1102886" y="1754141"/>
                  <a:pt x="1122725" y="1756229"/>
                </a:cubicBezTo>
                <a:cubicBezTo>
                  <a:pt x="1195058" y="1763843"/>
                  <a:pt x="1267868" y="1765905"/>
                  <a:pt x="1340439" y="1770743"/>
                </a:cubicBezTo>
                <a:cubicBezTo>
                  <a:pt x="1471068" y="1765905"/>
                  <a:pt x="1601861" y="1764383"/>
                  <a:pt x="1732325" y="1756229"/>
                </a:cubicBezTo>
                <a:cubicBezTo>
                  <a:pt x="1776238" y="1753485"/>
                  <a:pt x="1819954" y="1735018"/>
                  <a:pt x="1862953" y="1727200"/>
                </a:cubicBezTo>
                <a:cubicBezTo>
                  <a:pt x="1896612" y="1721080"/>
                  <a:pt x="1930686" y="1717524"/>
                  <a:pt x="1964553" y="1712686"/>
                </a:cubicBezTo>
                <a:cubicBezTo>
                  <a:pt x="1979067" y="1707848"/>
                  <a:pt x="1993336" y="1702198"/>
                  <a:pt x="2008096" y="1698172"/>
                </a:cubicBezTo>
                <a:cubicBezTo>
                  <a:pt x="2046586" y="1687675"/>
                  <a:pt x="2088526" y="1686985"/>
                  <a:pt x="2124210" y="1669143"/>
                </a:cubicBezTo>
                <a:cubicBezTo>
                  <a:pt x="2143562" y="1659467"/>
                  <a:pt x="2162178" y="1648151"/>
                  <a:pt x="2182267" y="1640115"/>
                </a:cubicBezTo>
                <a:cubicBezTo>
                  <a:pt x="2210677" y="1628751"/>
                  <a:pt x="2243893" y="1628059"/>
                  <a:pt x="2269353" y="1611086"/>
                </a:cubicBezTo>
                <a:cubicBezTo>
                  <a:pt x="2330040" y="1570628"/>
                  <a:pt x="2357350" y="1560645"/>
                  <a:pt x="2399982" y="1509486"/>
                </a:cubicBezTo>
                <a:cubicBezTo>
                  <a:pt x="2411149" y="1496085"/>
                  <a:pt x="2421209" y="1481545"/>
                  <a:pt x="2429010" y="1465943"/>
                </a:cubicBezTo>
                <a:cubicBezTo>
                  <a:pt x="2435852" y="1452259"/>
                  <a:pt x="2438687" y="1436914"/>
                  <a:pt x="2443525" y="1422400"/>
                </a:cubicBezTo>
                <a:cubicBezTo>
                  <a:pt x="2448363" y="1320800"/>
                  <a:pt x="2449592" y="1218964"/>
                  <a:pt x="2458039" y="1117600"/>
                </a:cubicBezTo>
                <a:cubicBezTo>
                  <a:pt x="2459309" y="1102354"/>
                  <a:pt x="2468350" y="1088768"/>
                  <a:pt x="2472553" y="1074058"/>
                </a:cubicBezTo>
                <a:cubicBezTo>
                  <a:pt x="2478033" y="1054877"/>
                  <a:pt x="2483499" y="1035626"/>
                  <a:pt x="2487067" y="1016000"/>
                </a:cubicBezTo>
                <a:cubicBezTo>
                  <a:pt x="2513751" y="869238"/>
                  <a:pt x="2486289" y="960278"/>
                  <a:pt x="2516096" y="870858"/>
                </a:cubicBezTo>
                <a:cubicBezTo>
                  <a:pt x="2545878" y="692163"/>
                  <a:pt x="2540086" y="764334"/>
                  <a:pt x="2516096" y="464458"/>
                </a:cubicBezTo>
                <a:cubicBezTo>
                  <a:pt x="2514043" y="438794"/>
                  <a:pt x="2489571" y="394390"/>
                  <a:pt x="2472553" y="377372"/>
                </a:cubicBezTo>
                <a:cubicBezTo>
                  <a:pt x="2460218" y="365037"/>
                  <a:pt x="2443524" y="358019"/>
                  <a:pt x="2429010" y="348343"/>
                </a:cubicBezTo>
                <a:cubicBezTo>
                  <a:pt x="2400466" y="305526"/>
                  <a:pt x="2398350" y="296183"/>
                  <a:pt x="2356439" y="261258"/>
                </a:cubicBezTo>
                <a:cubicBezTo>
                  <a:pt x="2317862" y="229111"/>
                  <a:pt x="2300010" y="229012"/>
                  <a:pt x="2254839" y="203200"/>
                </a:cubicBezTo>
                <a:cubicBezTo>
                  <a:pt x="2239693" y="194545"/>
                  <a:pt x="2226898" y="181973"/>
                  <a:pt x="2211296" y="174172"/>
                </a:cubicBezTo>
                <a:cubicBezTo>
                  <a:pt x="2193534" y="165291"/>
                  <a:pt x="2124307" y="147800"/>
                  <a:pt x="2109696" y="145143"/>
                </a:cubicBezTo>
                <a:cubicBezTo>
                  <a:pt x="2001325" y="125439"/>
                  <a:pt x="1903549" y="122071"/>
                  <a:pt x="1790382" y="116115"/>
                </a:cubicBezTo>
                <a:lnTo>
                  <a:pt x="1456553" y="101600"/>
                </a:lnTo>
                <a:cubicBezTo>
                  <a:pt x="1432363" y="96762"/>
                  <a:pt x="1408064" y="92437"/>
                  <a:pt x="1383982" y="87086"/>
                </a:cubicBezTo>
                <a:cubicBezTo>
                  <a:pt x="1364509" y="82759"/>
                  <a:pt x="1345698" y="75208"/>
                  <a:pt x="1325925" y="72572"/>
                </a:cubicBezTo>
                <a:cubicBezTo>
                  <a:pt x="1272955" y="65509"/>
                  <a:pt x="1219486" y="62896"/>
                  <a:pt x="1166267" y="58058"/>
                </a:cubicBezTo>
                <a:cubicBezTo>
                  <a:pt x="1124761" y="44222"/>
                  <a:pt x="1110237" y="38143"/>
                  <a:pt x="1064667" y="29029"/>
                </a:cubicBezTo>
                <a:cubicBezTo>
                  <a:pt x="1059923" y="28080"/>
                  <a:pt x="1045315" y="45962"/>
                  <a:pt x="1021125" y="43543"/>
                </a:cubicBezTo>
                <a:close/>
              </a:path>
            </a:pathLst>
          </a:cu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prstClr val="white"/>
              </a:solidFill>
            </a:endParaRPr>
          </a:p>
        </p:txBody>
      </p:sp>
      <p:pic>
        <p:nvPicPr>
          <p:cNvPr id="12" name="Picture 3" descr="C:\Users\icioldi\AppData\Local\Microsoft\Windows\Temporary Internet Files\Content.IE5\11JFDQM9\pencil-37254_960_720[1].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422739" y="2675519"/>
            <a:ext cx="499339" cy="61667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2"/>
          <p:cNvSpPr txBox="1">
            <a:spLocks noChangeArrowheads="1"/>
          </p:cNvSpPr>
          <p:nvPr/>
        </p:nvSpPr>
        <p:spPr>
          <a:xfrm>
            <a:off x="392785" y="266330"/>
            <a:ext cx="7881400" cy="810753"/>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3000" kern="1200" cap="all">
                <a:solidFill>
                  <a:schemeClr val="tx1">
                    <a:lumMod val="75000"/>
                    <a:lumOff val="25000"/>
                  </a:schemeClr>
                </a:solidFill>
                <a:latin typeface="+mj-lt"/>
                <a:ea typeface="+mj-ea"/>
                <a:cs typeface="+mj-cs"/>
              </a:defRPr>
            </a:lvl1pPr>
          </a:lstStyle>
          <a:p>
            <a:r>
              <a:rPr lang="fr-FR" altLang="fr-FR" sz="2800" b="1" dirty="0">
                <a:solidFill>
                  <a:schemeClr val="tx1"/>
                </a:solidFill>
              </a:rPr>
              <a:t/>
            </a:r>
            <a:br>
              <a:rPr lang="fr-FR" altLang="fr-FR" sz="2800" b="1" dirty="0">
                <a:solidFill>
                  <a:schemeClr val="tx1"/>
                </a:solidFill>
              </a:rPr>
            </a:br>
            <a:r>
              <a:rPr lang="fr-FR" altLang="fr-FR" sz="2000" b="1" dirty="0" smtClean="0">
                <a:solidFill>
                  <a:schemeClr val="tx1"/>
                </a:solidFill>
              </a:rPr>
              <a:t>METHODOLOGIE : </a:t>
            </a:r>
            <a:r>
              <a:rPr lang="fr-FR" altLang="fr-FR" sz="2000" cap="none" dirty="0" smtClean="0">
                <a:solidFill>
                  <a:schemeClr val="tx1"/>
                </a:solidFill>
              </a:rPr>
              <a:t>quelques précisions … suite</a:t>
            </a:r>
            <a:endParaRPr lang="fr-FR" sz="2000" dirty="0">
              <a:solidFill>
                <a:schemeClr val="tx1"/>
              </a:solidFill>
            </a:endParaRPr>
          </a:p>
        </p:txBody>
      </p:sp>
    </p:spTree>
    <p:extLst>
      <p:ext uri="{BB962C8B-B14F-4D97-AF65-F5344CB8AC3E}">
        <p14:creationId xmlns:p14="http://schemas.microsoft.com/office/powerpoint/2010/main" val="1076487225"/>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Thèm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2833</TotalTime>
  <Words>2616</Words>
  <Application>Microsoft Office PowerPoint</Application>
  <PresentationFormat>Affichage à l'écran (4:3)</PresentationFormat>
  <Paragraphs>416</Paragraphs>
  <Slides>54</Slides>
  <Notes>54</Notes>
  <HiddenSlides>2</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54</vt:i4>
      </vt:variant>
    </vt:vector>
  </HeadingPairs>
  <TitlesOfParts>
    <vt:vector size="66" baseType="lpstr">
      <vt:lpstr>ＭＳ Ｐゴシック</vt:lpstr>
      <vt:lpstr>ＭＳ Ｐゴシック</vt:lpstr>
      <vt:lpstr>55 Helvetica Roman</vt:lpstr>
      <vt:lpstr>Arial</vt:lpstr>
      <vt:lpstr>Arial Black</vt:lpstr>
      <vt:lpstr>Arial Italic</vt:lpstr>
      <vt:lpstr>Calibri</vt:lpstr>
      <vt:lpstr>Calibri Light</vt:lpstr>
      <vt:lpstr>Lucida Grande</vt:lpstr>
      <vt:lpstr>Times New Roman</vt:lpstr>
      <vt:lpstr>Wingdings</vt:lpstr>
      <vt:lpstr>Thème Office</vt:lpstr>
      <vt:lpstr>Evaluations repères CP / CE1 et 6ème : de la démarche de conception à l’analyse des résultats de l’académie de Poitiers</vt:lpstr>
      <vt:lpstr>Présentation PowerPoint</vt:lpstr>
      <vt:lpstr>Panorama des évaluations des élèves </vt:lpstr>
      <vt:lpstr>Présentation PowerPoint</vt:lpstr>
      <vt:lpstr>Evaluations Repères CP-CE1 : Méthodologie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Evaluations Repères 2019 :premiers résultats  </vt:lpstr>
      <vt:lpstr>Présentation PowerPoint</vt:lpstr>
      <vt:lpstr>ÉVOLUTIONS repères  CP 2018 - 2019 Les seuils retenus –  méthodologie </vt:lpstr>
      <vt:lpstr>ÉVOLUTIONS repères  CE1 2018 - 2019 Les seuils retenus –  méthodologie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Evaluations  CP CE1 l’académie de Poitiers</vt:lpstr>
      <vt:lpstr>Présentation PowerPoint</vt:lpstr>
      <vt:lpstr>CE1 2019</vt:lpstr>
      <vt:lpstr>Académies et score moyen national</vt:lpstr>
      <vt:lpstr>Académies , résultats et situation sociale</vt:lpstr>
      <vt:lpstr>Evaluations 6ème</vt:lpstr>
      <vt:lpstr>Objectifs de l’évaluation 6ème (et du test de positionnement 2nde )</vt:lpstr>
      <vt:lpstr>Nature et champ des évaluations</vt:lpstr>
      <vt:lpstr>Deux champs disciplinaires évalués : Français et mathématiques </vt:lpstr>
      <vt:lpstr>Conception des évaluations</vt:lpstr>
      <vt:lpstr>Présentation PowerPoint</vt:lpstr>
      <vt:lpstr>Outils</vt:lpstr>
      <vt:lpstr>Résultats 6ème 2019</vt:lpstr>
      <vt:lpstr>Résultats 6ème 2019</vt:lpstr>
      <vt:lpstr>Résultats 6ème 2019  écarts selon les contextes</vt:lpstr>
      <vt:lpstr>Résultats 6ème 2019  écarts selon les contextes en français</vt:lpstr>
      <vt:lpstr>Résultats 6ème 2019  écarts selon les contextes en mathématiques</vt:lpstr>
      <vt:lpstr>Evaluations  6ème l’académie de Poitiers</vt:lpstr>
      <vt:lpstr>Présentation PowerPoint</vt:lpstr>
      <vt:lpstr>A l’entrée en sixième une proportion d’élèves en réussite un peu supérieure au national. </vt:lpstr>
      <vt:lpstr> Equité en français Par rapport au niveau national, la mesure de l’équité (écart de score entre les élèves des 20% de collèges les plus favorisés et les 20% les plus défavorisés)  est  bonne au national. L’équité est plutôt homogène en infra académique </vt:lpstr>
      <vt:lpstr>Equité en mathématiques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L’éducation, le changement climatique, la biodiversité et le développement durable : quels enjeux, quelles actions ?</dc:title>
  <dc:creator>Microsoft Office User</dc:creator>
  <cp:lastModifiedBy>SYLVIE CHARPENTIER</cp:lastModifiedBy>
  <cp:revision>103</cp:revision>
  <cp:lastPrinted>2020-02-06T14:22:07Z</cp:lastPrinted>
  <dcterms:created xsi:type="dcterms:W3CDTF">2019-05-31T14:15:16Z</dcterms:created>
  <dcterms:modified xsi:type="dcterms:W3CDTF">2020-02-08T20:24:38Z</dcterms:modified>
</cp:coreProperties>
</file>